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8" r:id="rId2"/>
    <p:sldMasterId id="2147483756" r:id="rId3"/>
    <p:sldMasterId id="2147483780" r:id="rId4"/>
    <p:sldMasterId id="2147484274" r:id="rId5"/>
    <p:sldMasterId id="2147484338" r:id="rId6"/>
  </p:sldMasterIdLst>
  <p:sldIdLst>
    <p:sldId id="338" r:id="rId7"/>
    <p:sldId id="256" r:id="rId8"/>
    <p:sldId id="309" r:id="rId9"/>
    <p:sldId id="261" r:id="rId10"/>
    <p:sldId id="259" r:id="rId11"/>
    <p:sldId id="321" r:id="rId12"/>
    <p:sldId id="322" r:id="rId13"/>
    <p:sldId id="335" r:id="rId14"/>
    <p:sldId id="339" r:id="rId15"/>
    <p:sldId id="262" r:id="rId16"/>
    <p:sldId id="263" r:id="rId17"/>
    <p:sldId id="325" r:id="rId18"/>
    <p:sldId id="267" r:id="rId19"/>
    <p:sldId id="265" r:id="rId20"/>
    <p:sldId id="268" r:id="rId21"/>
    <p:sldId id="272" r:id="rId22"/>
    <p:sldId id="274" r:id="rId23"/>
    <p:sldId id="336" r:id="rId24"/>
    <p:sldId id="33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706" autoAdjust="0"/>
    <p:restoredTop sz="94629" autoAdjust="0"/>
  </p:normalViewPr>
  <p:slideViewPr>
    <p:cSldViewPr>
      <p:cViewPr varScale="1">
        <p:scale>
          <a:sx n="74" d="100"/>
          <a:sy n="74" d="100"/>
        </p:scale>
        <p:origin x="58" y="149"/>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DE2B8F-A2F3-4C44-BFF9-EA89B59E8E5B}" type="doc">
      <dgm:prSet loTypeId="urn:microsoft.com/office/officeart/2005/8/layout/orgChart1" loCatId="hierarchy" qsTypeId="urn:microsoft.com/office/officeart/2005/8/quickstyle/simple1" qsCatId="simple" csTypeId="urn:microsoft.com/office/officeart/2005/8/colors/accent2_5" csCatId="accent2" phldr="1"/>
      <dgm:spPr/>
      <dgm:t>
        <a:bodyPr/>
        <a:lstStyle/>
        <a:p>
          <a:endParaRPr lang="en-GB"/>
        </a:p>
      </dgm:t>
    </dgm:pt>
    <dgm:pt modelId="{D22C4EFB-D659-4718-AC6E-C9634E24BAEB}">
      <dgm:prSet phldrT="[Text]" custT="1"/>
      <dgm:spPr>
        <a:ln w="19050" cmpd="sng">
          <a:solidFill>
            <a:schemeClr val="accent2"/>
          </a:solidFill>
        </a:ln>
      </dgm:spPr>
      <dgm:t>
        <a:bodyPr/>
        <a:lstStyle/>
        <a:p>
          <a:r>
            <a:rPr lang="en-GB" sz="2400" b="1" baseline="0" dirty="0">
              <a:solidFill>
                <a:schemeClr val="tx1"/>
              </a:solidFill>
            </a:rPr>
            <a:t>Board of Directors</a:t>
          </a:r>
        </a:p>
      </dgm:t>
    </dgm:pt>
    <dgm:pt modelId="{2C84DFA4-4B34-492E-9FE6-E0A771A0C5E6}" type="parTrans" cxnId="{F9E7BFC3-BFD8-457E-B491-1860F1D525D2}">
      <dgm:prSet/>
      <dgm:spPr/>
      <dgm:t>
        <a:bodyPr/>
        <a:lstStyle/>
        <a:p>
          <a:endParaRPr lang="en-GB"/>
        </a:p>
      </dgm:t>
    </dgm:pt>
    <dgm:pt modelId="{AC21FD32-EC42-433B-B4DC-1FB22664820A}" type="sibTrans" cxnId="{F9E7BFC3-BFD8-457E-B491-1860F1D525D2}">
      <dgm:prSet/>
      <dgm:spPr/>
      <dgm:t>
        <a:bodyPr/>
        <a:lstStyle/>
        <a:p>
          <a:endParaRPr lang="en-GB"/>
        </a:p>
      </dgm:t>
    </dgm:pt>
    <dgm:pt modelId="{89FAE327-F1D4-41BB-A038-20A79A417C01}" type="asst">
      <dgm:prSet phldrT="[Text]" custT="1"/>
      <dgm:spPr/>
      <dgm:t>
        <a:bodyPr/>
        <a:lstStyle/>
        <a:p>
          <a:r>
            <a:rPr lang="en-GB" sz="1600" b="1" baseline="0" dirty="0">
              <a:solidFill>
                <a:schemeClr val="tx1"/>
              </a:solidFill>
            </a:rPr>
            <a:t>Company Secretary</a:t>
          </a:r>
        </a:p>
      </dgm:t>
    </dgm:pt>
    <dgm:pt modelId="{B4C62146-4FFA-421F-9733-94FD3C85E582}" type="parTrans" cxnId="{8281EA9C-EA4C-44AC-933E-5737C3C51781}">
      <dgm:prSet/>
      <dgm:spPr/>
      <dgm:t>
        <a:bodyPr/>
        <a:lstStyle/>
        <a:p>
          <a:endParaRPr lang="en-GB"/>
        </a:p>
      </dgm:t>
    </dgm:pt>
    <dgm:pt modelId="{3EE65A2F-083A-4459-9D21-AB359BD166A6}" type="sibTrans" cxnId="{8281EA9C-EA4C-44AC-933E-5737C3C51781}">
      <dgm:prSet/>
      <dgm:spPr/>
      <dgm:t>
        <a:bodyPr/>
        <a:lstStyle/>
        <a:p>
          <a:endParaRPr lang="en-GB"/>
        </a:p>
      </dgm:t>
    </dgm:pt>
    <dgm:pt modelId="{99C24A02-E7E7-4D3A-AF2D-D22BBF73CBDC}">
      <dgm:prSet phldrT="[Text]" custT="1"/>
      <dgm:spPr/>
      <dgm:t>
        <a:bodyPr/>
        <a:lstStyle/>
        <a:p>
          <a:r>
            <a:rPr lang="en-GB" sz="1200" b="1" baseline="0" dirty="0">
              <a:solidFill>
                <a:schemeClr val="tx1"/>
              </a:solidFill>
            </a:rPr>
            <a:t>Marketing </a:t>
          </a:r>
        </a:p>
      </dgm:t>
    </dgm:pt>
    <dgm:pt modelId="{2CBE8E11-5FFB-4024-A562-A0E725A65413}" type="parTrans" cxnId="{ED056B64-1BE7-4178-BC1A-29222931DB9E}">
      <dgm:prSet/>
      <dgm:spPr/>
      <dgm:t>
        <a:bodyPr/>
        <a:lstStyle/>
        <a:p>
          <a:endParaRPr lang="en-GB"/>
        </a:p>
      </dgm:t>
    </dgm:pt>
    <dgm:pt modelId="{E54BC95B-C282-4581-A53A-E23AA1F41A75}" type="sibTrans" cxnId="{ED056B64-1BE7-4178-BC1A-29222931DB9E}">
      <dgm:prSet/>
      <dgm:spPr/>
      <dgm:t>
        <a:bodyPr/>
        <a:lstStyle/>
        <a:p>
          <a:endParaRPr lang="en-GB"/>
        </a:p>
      </dgm:t>
    </dgm:pt>
    <dgm:pt modelId="{0876ED31-456B-4BBF-A23F-5A3842F2D0CB}">
      <dgm:prSet phldrT="[Text]" custT="1"/>
      <dgm:spPr/>
      <dgm:t>
        <a:bodyPr/>
        <a:lstStyle/>
        <a:p>
          <a:pPr algn="ctr"/>
          <a:r>
            <a:rPr lang="en-GB" sz="1200" b="1" baseline="0" dirty="0">
              <a:solidFill>
                <a:schemeClr val="tx1"/>
              </a:solidFill>
            </a:rPr>
            <a:t>Production</a:t>
          </a:r>
          <a:r>
            <a:rPr lang="en-GB" sz="1000" dirty="0"/>
            <a:t>	</a:t>
          </a:r>
        </a:p>
      </dgm:t>
    </dgm:pt>
    <dgm:pt modelId="{7C3ED884-BAB9-4AC5-909C-6B544AAABFCB}" type="parTrans" cxnId="{B4359821-BC1D-4940-9BEB-DA383F68AC43}">
      <dgm:prSet/>
      <dgm:spPr/>
      <dgm:t>
        <a:bodyPr/>
        <a:lstStyle/>
        <a:p>
          <a:endParaRPr lang="en-GB"/>
        </a:p>
      </dgm:t>
    </dgm:pt>
    <dgm:pt modelId="{4C0FDA1A-83AD-470F-AC27-6A9485106C77}" type="sibTrans" cxnId="{B4359821-BC1D-4940-9BEB-DA383F68AC43}">
      <dgm:prSet/>
      <dgm:spPr/>
      <dgm:t>
        <a:bodyPr/>
        <a:lstStyle/>
        <a:p>
          <a:endParaRPr lang="en-GB"/>
        </a:p>
      </dgm:t>
    </dgm:pt>
    <dgm:pt modelId="{C9D905EB-CF4F-48B8-8615-05431D60852D}">
      <dgm:prSet phldrT="[Text]" custT="1"/>
      <dgm:spPr/>
      <dgm:t>
        <a:bodyPr/>
        <a:lstStyle/>
        <a:p>
          <a:r>
            <a:rPr lang="en-GB" sz="2000" b="1" baseline="0" dirty="0">
              <a:solidFill>
                <a:schemeClr val="tx1"/>
              </a:solidFill>
            </a:rPr>
            <a:t>Managing Director</a:t>
          </a:r>
        </a:p>
      </dgm:t>
    </dgm:pt>
    <dgm:pt modelId="{0EA14FDD-C497-4D22-91CF-74D78CF45319}" type="parTrans" cxnId="{F94EC8E2-F978-45F5-AB6A-EAC850457477}">
      <dgm:prSet/>
      <dgm:spPr/>
      <dgm:t>
        <a:bodyPr/>
        <a:lstStyle/>
        <a:p>
          <a:endParaRPr lang="en-GB"/>
        </a:p>
      </dgm:t>
    </dgm:pt>
    <dgm:pt modelId="{82891B8F-B144-4A7E-B9B4-D086944A3DDB}" type="sibTrans" cxnId="{F94EC8E2-F978-45F5-AB6A-EAC850457477}">
      <dgm:prSet/>
      <dgm:spPr/>
      <dgm:t>
        <a:bodyPr/>
        <a:lstStyle/>
        <a:p>
          <a:endParaRPr lang="en-GB"/>
        </a:p>
      </dgm:t>
    </dgm:pt>
    <dgm:pt modelId="{EE37203B-4304-4B16-B778-239216BD1C34}">
      <dgm:prSet phldrT="[Text]" custT="1"/>
      <dgm:spPr/>
      <dgm:t>
        <a:bodyPr/>
        <a:lstStyle/>
        <a:p>
          <a:r>
            <a:rPr lang="en-GB" sz="1200" b="1" baseline="0" dirty="0">
              <a:solidFill>
                <a:schemeClr val="tx1"/>
              </a:solidFill>
            </a:rPr>
            <a:t>Services</a:t>
          </a:r>
        </a:p>
      </dgm:t>
    </dgm:pt>
    <dgm:pt modelId="{E32DFBBF-A66B-44F3-80BA-55CE9DFA86C4}" type="parTrans" cxnId="{78019738-331F-461C-9AD1-407DDA569970}">
      <dgm:prSet/>
      <dgm:spPr/>
      <dgm:t>
        <a:bodyPr/>
        <a:lstStyle/>
        <a:p>
          <a:endParaRPr lang="en-GB"/>
        </a:p>
      </dgm:t>
    </dgm:pt>
    <dgm:pt modelId="{12F1D4B5-D4FE-4166-A8CF-18DE63E92919}" type="sibTrans" cxnId="{78019738-331F-461C-9AD1-407DDA569970}">
      <dgm:prSet/>
      <dgm:spPr/>
      <dgm:t>
        <a:bodyPr/>
        <a:lstStyle/>
        <a:p>
          <a:endParaRPr lang="en-GB"/>
        </a:p>
      </dgm:t>
    </dgm:pt>
    <dgm:pt modelId="{E36589F6-B036-4FFC-A09F-12E1C125A085}">
      <dgm:prSet custT="1"/>
      <dgm:spPr/>
      <dgm:t>
        <a:bodyPr/>
        <a:lstStyle/>
        <a:p>
          <a:r>
            <a:rPr lang="en-GB" sz="1200" b="1" dirty="0">
              <a:solidFill>
                <a:schemeClr val="tx1"/>
              </a:solidFill>
            </a:rPr>
            <a:t>Purchasing</a:t>
          </a:r>
        </a:p>
      </dgm:t>
    </dgm:pt>
    <dgm:pt modelId="{BBB30565-1D68-4050-9614-93D9F5951076}" type="parTrans" cxnId="{554325E9-7EC6-4421-AE0E-DE837640835B}">
      <dgm:prSet/>
      <dgm:spPr/>
      <dgm:t>
        <a:bodyPr/>
        <a:lstStyle/>
        <a:p>
          <a:endParaRPr lang="en-GB"/>
        </a:p>
      </dgm:t>
    </dgm:pt>
    <dgm:pt modelId="{564A5D24-96FE-461F-A551-9F371ECD6714}" type="sibTrans" cxnId="{554325E9-7EC6-4421-AE0E-DE837640835B}">
      <dgm:prSet/>
      <dgm:spPr/>
      <dgm:t>
        <a:bodyPr/>
        <a:lstStyle/>
        <a:p>
          <a:endParaRPr lang="en-GB"/>
        </a:p>
      </dgm:t>
    </dgm:pt>
    <dgm:pt modelId="{5C4A6398-F1CD-4241-AE3B-5EE169B9844B}">
      <dgm:prSet custT="1"/>
      <dgm:spPr/>
      <dgm:t>
        <a:bodyPr/>
        <a:lstStyle/>
        <a:p>
          <a:r>
            <a:rPr lang="en-GB" sz="1200" b="1" dirty="0">
              <a:solidFill>
                <a:schemeClr val="tx1"/>
              </a:solidFill>
            </a:rPr>
            <a:t>R, D &amp; D</a:t>
          </a:r>
        </a:p>
      </dgm:t>
    </dgm:pt>
    <dgm:pt modelId="{FD45A640-AC8F-493A-A3F8-41F4955F575B}" type="parTrans" cxnId="{41509FD9-DB1E-4BCD-B344-F05E17688B0F}">
      <dgm:prSet/>
      <dgm:spPr/>
      <dgm:t>
        <a:bodyPr/>
        <a:lstStyle/>
        <a:p>
          <a:endParaRPr lang="en-GB"/>
        </a:p>
      </dgm:t>
    </dgm:pt>
    <dgm:pt modelId="{B7D9C156-A174-48D9-B4A8-024EA404B671}" type="sibTrans" cxnId="{41509FD9-DB1E-4BCD-B344-F05E17688B0F}">
      <dgm:prSet/>
      <dgm:spPr/>
      <dgm:t>
        <a:bodyPr/>
        <a:lstStyle/>
        <a:p>
          <a:endParaRPr lang="en-GB"/>
        </a:p>
      </dgm:t>
    </dgm:pt>
    <dgm:pt modelId="{9057CD8B-F7C9-4766-9DD0-3F586CC1EEAB}">
      <dgm:prSet custT="1"/>
      <dgm:spPr/>
      <dgm:t>
        <a:bodyPr/>
        <a:lstStyle/>
        <a:p>
          <a:r>
            <a:rPr lang="en-GB" sz="1200" b="1" dirty="0">
              <a:solidFill>
                <a:schemeClr val="tx1"/>
              </a:solidFill>
            </a:rPr>
            <a:t>HRM</a:t>
          </a:r>
        </a:p>
      </dgm:t>
    </dgm:pt>
    <dgm:pt modelId="{5513679B-6456-44B1-B7AC-C92CC7C737A3}" type="parTrans" cxnId="{DD39552B-ED41-4FA0-A898-41B3F1E7A93D}">
      <dgm:prSet/>
      <dgm:spPr/>
      <dgm:t>
        <a:bodyPr/>
        <a:lstStyle/>
        <a:p>
          <a:endParaRPr lang="en-GB"/>
        </a:p>
      </dgm:t>
    </dgm:pt>
    <dgm:pt modelId="{9E82E767-7CF7-4F5E-B074-D750CE77CAAE}" type="sibTrans" cxnId="{DD39552B-ED41-4FA0-A898-41B3F1E7A93D}">
      <dgm:prSet/>
      <dgm:spPr/>
      <dgm:t>
        <a:bodyPr/>
        <a:lstStyle/>
        <a:p>
          <a:endParaRPr lang="en-GB"/>
        </a:p>
      </dgm:t>
    </dgm:pt>
    <dgm:pt modelId="{28F9A279-3D77-467D-9E48-03B691BFD9A2}">
      <dgm:prSet custT="1"/>
      <dgm:spPr/>
      <dgm:t>
        <a:bodyPr/>
        <a:lstStyle/>
        <a:p>
          <a:r>
            <a:rPr lang="en-GB" sz="1200" b="1" dirty="0">
              <a:solidFill>
                <a:schemeClr val="tx1"/>
              </a:solidFill>
            </a:rPr>
            <a:t>Quality</a:t>
          </a:r>
        </a:p>
        <a:p>
          <a:r>
            <a:rPr lang="en-GB" sz="1200" b="1" dirty="0">
              <a:solidFill>
                <a:schemeClr val="tx1"/>
              </a:solidFill>
            </a:rPr>
            <a:t>Assurance</a:t>
          </a:r>
        </a:p>
      </dgm:t>
    </dgm:pt>
    <dgm:pt modelId="{35B2561E-FCB5-43DD-96AE-046C6F90E361}" type="parTrans" cxnId="{4A5CA676-3835-46F0-A9E5-44DD48927127}">
      <dgm:prSet/>
      <dgm:spPr>
        <a:ln>
          <a:prstDash val="dash"/>
        </a:ln>
      </dgm:spPr>
      <dgm:t>
        <a:bodyPr/>
        <a:lstStyle/>
        <a:p>
          <a:endParaRPr lang="en-GB"/>
        </a:p>
      </dgm:t>
    </dgm:pt>
    <dgm:pt modelId="{BCEF3F0A-0766-4A7D-ABD8-7312E9F6CCB2}" type="sibTrans" cxnId="{4A5CA676-3835-46F0-A9E5-44DD48927127}">
      <dgm:prSet/>
      <dgm:spPr/>
      <dgm:t>
        <a:bodyPr/>
        <a:lstStyle/>
        <a:p>
          <a:endParaRPr lang="en-GB"/>
        </a:p>
      </dgm:t>
    </dgm:pt>
    <dgm:pt modelId="{F6D91570-0E35-4A58-98B0-B0591C6FA4EF}">
      <dgm:prSet custT="1"/>
      <dgm:spPr/>
      <dgm:t>
        <a:bodyPr/>
        <a:lstStyle/>
        <a:p>
          <a:r>
            <a:rPr lang="en-GB" sz="1200" b="1" baseline="0" dirty="0">
              <a:solidFill>
                <a:schemeClr val="tx1"/>
              </a:solidFill>
            </a:rPr>
            <a:t>Finance	</a:t>
          </a:r>
        </a:p>
      </dgm:t>
    </dgm:pt>
    <dgm:pt modelId="{AAEA092D-661C-441C-9773-66B3B8A97C16}" type="sibTrans" cxnId="{46509D64-10CC-4703-9A1E-F83CFC454981}">
      <dgm:prSet/>
      <dgm:spPr/>
      <dgm:t>
        <a:bodyPr/>
        <a:lstStyle/>
        <a:p>
          <a:endParaRPr lang="en-GB"/>
        </a:p>
      </dgm:t>
    </dgm:pt>
    <dgm:pt modelId="{747AA8EE-D67B-4D92-BDB2-712C28B9B42A}" type="parTrans" cxnId="{46509D64-10CC-4703-9A1E-F83CFC454981}">
      <dgm:prSet/>
      <dgm:spPr/>
      <dgm:t>
        <a:bodyPr/>
        <a:lstStyle/>
        <a:p>
          <a:endParaRPr lang="en-GB"/>
        </a:p>
      </dgm:t>
    </dgm:pt>
    <dgm:pt modelId="{252CBA15-A4C3-4350-96D8-01CD409759FC}" type="pres">
      <dgm:prSet presAssocID="{E6DE2B8F-A2F3-4C44-BFF9-EA89B59E8E5B}" presName="hierChild1" presStyleCnt="0">
        <dgm:presLayoutVars>
          <dgm:orgChart val="1"/>
          <dgm:chPref val="1"/>
          <dgm:dir/>
          <dgm:animOne val="branch"/>
          <dgm:animLvl val="lvl"/>
          <dgm:resizeHandles/>
        </dgm:presLayoutVars>
      </dgm:prSet>
      <dgm:spPr/>
    </dgm:pt>
    <dgm:pt modelId="{6595CE92-22C2-427D-86BC-997772C55125}" type="pres">
      <dgm:prSet presAssocID="{D22C4EFB-D659-4718-AC6E-C9634E24BAEB}" presName="hierRoot1" presStyleCnt="0">
        <dgm:presLayoutVars>
          <dgm:hierBranch val="init"/>
        </dgm:presLayoutVars>
      </dgm:prSet>
      <dgm:spPr/>
    </dgm:pt>
    <dgm:pt modelId="{D0A38D80-76C8-434E-8735-5813FC337618}" type="pres">
      <dgm:prSet presAssocID="{D22C4EFB-D659-4718-AC6E-C9634E24BAEB}" presName="rootComposite1" presStyleCnt="0"/>
      <dgm:spPr/>
    </dgm:pt>
    <dgm:pt modelId="{D4A7B4D8-2A62-4A0B-9DD2-31784B565E70}" type="pres">
      <dgm:prSet presAssocID="{D22C4EFB-D659-4718-AC6E-C9634E24BAEB}" presName="rootText1" presStyleLbl="node0" presStyleIdx="0" presStyleCnt="2" custScaleX="125976" custScaleY="61639" custLinFactNeighborX="4638" custLinFactNeighborY="-71673">
        <dgm:presLayoutVars>
          <dgm:chPref val="3"/>
        </dgm:presLayoutVars>
      </dgm:prSet>
      <dgm:spPr/>
    </dgm:pt>
    <dgm:pt modelId="{151B0B6E-D199-45F4-950C-2F362C3F53C1}" type="pres">
      <dgm:prSet presAssocID="{D22C4EFB-D659-4718-AC6E-C9634E24BAEB}" presName="rootConnector1" presStyleLbl="node1" presStyleIdx="0" presStyleCnt="0"/>
      <dgm:spPr/>
    </dgm:pt>
    <dgm:pt modelId="{32476CA2-9B8F-4EBD-B994-0CE0ACB6C5F0}" type="pres">
      <dgm:prSet presAssocID="{D22C4EFB-D659-4718-AC6E-C9634E24BAEB}" presName="hierChild2" presStyleCnt="0"/>
      <dgm:spPr/>
    </dgm:pt>
    <dgm:pt modelId="{D63B8BB3-C2D0-48F3-A98E-9C155C1A16E8}" type="pres">
      <dgm:prSet presAssocID="{2CBE8E11-5FFB-4024-A562-A0E725A65413}" presName="Name37" presStyleLbl="parChTrans1D2" presStyleIdx="0" presStyleCnt="9"/>
      <dgm:spPr/>
    </dgm:pt>
    <dgm:pt modelId="{1E00747B-E365-4C19-A4FE-BDEDE39A537C}" type="pres">
      <dgm:prSet presAssocID="{99C24A02-E7E7-4D3A-AF2D-D22BBF73CBDC}" presName="hierRoot2" presStyleCnt="0">
        <dgm:presLayoutVars>
          <dgm:hierBranch val="init"/>
        </dgm:presLayoutVars>
      </dgm:prSet>
      <dgm:spPr/>
    </dgm:pt>
    <dgm:pt modelId="{1AD3746E-883E-4C00-BF92-28D475785EDF}" type="pres">
      <dgm:prSet presAssocID="{99C24A02-E7E7-4D3A-AF2D-D22BBF73CBDC}" presName="rootComposite" presStyleCnt="0"/>
      <dgm:spPr/>
    </dgm:pt>
    <dgm:pt modelId="{69A06EF2-F4E4-4CB7-A207-B862ADD4CA3E}" type="pres">
      <dgm:prSet presAssocID="{99C24A02-E7E7-4D3A-AF2D-D22BBF73CBDC}" presName="rootText" presStyleLbl="node2" presStyleIdx="0" presStyleCnt="8" custScaleX="47712" custScaleY="28967" custLinFactNeighborX="18526" custLinFactNeighborY="-2028">
        <dgm:presLayoutVars>
          <dgm:chPref val="3"/>
        </dgm:presLayoutVars>
      </dgm:prSet>
      <dgm:spPr/>
    </dgm:pt>
    <dgm:pt modelId="{0B02F97D-EBD3-4592-9024-0FEC20E2303F}" type="pres">
      <dgm:prSet presAssocID="{99C24A02-E7E7-4D3A-AF2D-D22BBF73CBDC}" presName="rootConnector" presStyleLbl="node2" presStyleIdx="0" presStyleCnt="8"/>
      <dgm:spPr/>
    </dgm:pt>
    <dgm:pt modelId="{E996AE73-0618-4F89-99EB-D0BDCE0D61E5}" type="pres">
      <dgm:prSet presAssocID="{99C24A02-E7E7-4D3A-AF2D-D22BBF73CBDC}" presName="hierChild4" presStyleCnt="0"/>
      <dgm:spPr/>
    </dgm:pt>
    <dgm:pt modelId="{4BAE634F-217F-44E6-8644-8464AE57B70D}" type="pres">
      <dgm:prSet presAssocID="{99C24A02-E7E7-4D3A-AF2D-D22BBF73CBDC}" presName="hierChild5" presStyleCnt="0"/>
      <dgm:spPr/>
    </dgm:pt>
    <dgm:pt modelId="{7DA1C36A-D4AF-49C4-84C4-1614DA0B7F9F}" type="pres">
      <dgm:prSet presAssocID="{7C3ED884-BAB9-4AC5-909C-6B544AAABFCB}" presName="Name37" presStyleLbl="parChTrans1D2" presStyleIdx="1" presStyleCnt="9"/>
      <dgm:spPr/>
    </dgm:pt>
    <dgm:pt modelId="{A0F55B28-E127-4D90-8B3E-11E1C6966009}" type="pres">
      <dgm:prSet presAssocID="{0876ED31-456B-4BBF-A23F-5A3842F2D0CB}" presName="hierRoot2" presStyleCnt="0">
        <dgm:presLayoutVars>
          <dgm:hierBranch val="init"/>
        </dgm:presLayoutVars>
      </dgm:prSet>
      <dgm:spPr/>
    </dgm:pt>
    <dgm:pt modelId="{6F69066F-E20A-4491-949E-E9210DB55432}" type="pres">
      <dgm:prSet presAssocID="{0876ED31-456B-4BBF-A23F-5A3842F2D0CB}" presName="rootComposite" presStyleCnt="0"/>
      <dgm:spPr/>
    </dgm:pt>
    <dgm:pt modelId="{B1FC5E85-7880-4CD5-9B79-EB23856DC9C1}" type="pres">
      <dgm:prSet presAssocID="{0876ED31-456B-4BBF-A23F-5A3842F2D0CB}" presName="rootText" presStyleLbl="node2" presStyleIdx="1" presStyleCnt="8" custScaleX="45145" custScaleY="34912" custLinFactNeighborX="81969" custLinFactNeighborY="-1047">
        <dgm:presLayoutVars>
          <dgm:chPref val="3"/>
        </dgm:presLayoutVars>
      </dgm:prSet>
      <dgm:spPr/>
    </dgm:pt>
    <dgm:pt modelId="{4BD82DDE-31BC-4B03-82B9-03DBBFE804F9}" type="pres">
      <dgm:prSet presAssocID="{0876ED31-456B-4BBF-A23F-5A3842F2D0CB}" presName="rootConnector" presStyleLbl="node2" presStyleIdx="1" presStyleCnt="8"/>
      <dgm:spPr/>
    </dgm:pt>
    <dgm:pt modelId="{D982BB43-E855-47D1-8F32-08C66F8B166F}" type="pres">
      <dgm:prSet presAssocID="{0876ED31-456B-4BBF-A23F-5A3842F2D0CB}" presName="hierChild4" presStyleCnt="0"/>
      <dgm:spPr/>
    </dgm:pt>
    <dgm:pt modelId="{75A8BCBD-AF2E-4346-8DC7-E9BD10F34B78}" type="pres">
      <dgm:prSet presAssocID="{0876ED31-456B-4BBF-A23F-5A3842F2D0CB}" presName="hierChild5" presStyleCnt="0"/>
      <dgm:spPr/>
    </dgm:pt>
    <dgm:pt modelId="{1922CE63-6BA3-49A5-8B19-1BA9E4BE06C3}" type="pres">
      <dgm:prSet presAssocID="{35B2561E-FCB5-43DD-96AE-046C6F90E361}" presName="Name37" presStyleLbl="parChTrans1D2" presStyleIdx="2" presStyleCnt="9"/>
      <dgm:spPr/>
    </dgm:pt>
    <dgm:pt modelId="{F43FDE66-E90F-482E-99C6-738F10FB051C}" type="pres">
      <dgm:prSet presAssocID="{28F9A279-3D77-467D-9E48-03B691BFD9A2}" presName="hierRoot2" presStyleCnt="0">
        <dgm:presLayoutVars>
          <dgm:hierBranch val="init"/>
        </dgm:presLayoutVars>
      </dgm:prSet>
      <dgm:spPr/>
    </dgm:pt>
    <dgm:pt modelId="{E0B395A1-F6CE-42F1-8324-2B9ED9301B3C}" type="pres">
      <dgm:prSet presAssocID="{28F9A279-3D77-467D-9E48-03B691BFD9A2}" presName="rootComposite" presStyleCnt="0"/>
      <dgm:spPr/>
    </dgm:pt>
    <dgm:pt modelId="{4F95BF5D-87DD-4179-BC8A-1BB540AE5013}" type="pres">
      <dgm:prSet presAssocID="{28F9A279-3D77-467D-9E48-03B691BFD9A2}" presName="rootText" presStyleLbl="node2" presStyleIdx="2" presStyleCnt="8" custScaleX="41785" custScaleY="39170" custLinFactNeighborX="27900" custLinFactNeighborY="76781">
        <dgm:presLayoutVars>
          <dgm:chPref val="3"/>
        </dgm:presLayoutVars>
      </dgm:prSet>
      <dgm:spPr/>
    </dgm:pt>
    <dgm:pt modelId="{439C1C01-9533-4105-94AF-EFB73E9E7A61}" type="pres">
      <dgm:prSet presAssocID="{28F9A279-3D77-467D-9E48-03B691BFD9A2}" presName="rootConnector" presStyleLbl="node2" presStyleIdx="2" presStyleCnt="8"/>
      <dgm:spPr/>
    </dgm:pt>
    <dgm:pt modelId="{280ACB38-893F-46A1-8854-1CE95DA700E9}" type="pres">
      <dgm:prSet presAssocID="{28F9A279-3D77-467D-9E48-03B691BFD9A2}" presName="hierChild4" presStyleCnt="0"/>
      <dgm:spPr/>
    </dgm:pt>
    <dgm:pt modelId="{F34BC578-1EE9-494A-BE41-47933BB10825}" type="pres">
      <dgm:prSet presAssocID="{28F9A279-3D77-467D-9E48-03B691BFD9A2}" presName="hierChild5" presStyleCnt="0"/>
      <dgm:spPr/>
    </dgm:pt>
    <dgm:pt modelId="{33AC0E61-34B7-4E56-82AE-89D6578DFA0F}" type="pres">
      <dgm:prSet presAssocID="{747AA8EE-D67B-4D92-BDB2-712C28B9B42A}" presName="Name37" presStyleLbl="parChTrans1D2" presStyleIdx="3" presStyleCnt="9"/>
      <dgm:spPr/>
    </dgm:pt>
    <dgm:pt modelId="{59DA746A-0558-48EE-8AF6-D9E4E26F23C2}" type="pres">
      <dgm:prSet presAssocID="{F6D91570-0E35-4A58-98B0-B0591C6FA4EF}" presName="hierRoot2" presStyleCnt="0">
        <dgm:presLayoutVars>
          <dgm:hierBranch val="init"/>
        </dgm:presLayoutVars>
      </dgm:prSet>
      <dgm:spPr/>
    </dgm:pt>
    <dgm:pt modelId="{559C42D6-0B5A-4298-B7B3-D3B2C84824C0}" type="pres">
      <dgm:prSet presAssocID="{F6D91570-0E35-4A58-98B0-B0591C6FA4EF}" presName="rootComposite" presStyleCnt="0"/>
      <dgm:spPr/>
    </dgm:pt>
    <dgm:pt modelId="{81AB3D6B-6425-46A5-945B-3851CD0542C5}" type="pres">
      <dgm:prSet presAssocID="{F6D91570-0E35-4A58-98B0-B0591C6FA4EF}" presName="rootText" presStyleLbl="node2" presStyleIdx="3" presStyleCnt="8" custAng="10800000" custFlipVert="1" custScaleX="39825" custScaleY="32806" custLinFactX="-7687" custLinFactNeighborX="-100000" custLinFactNeighborY="-2028">
        <dgm:presLayoutVars>
          <dgm:chPref val="3"/>
        </dgm:presLayoutVars>
      </dgm:prSet>
      <dgm:spPr/>
    </dgm:pt>
    <dgm:pt modelId="{F485A88E-B4B7-46D8-9924-263F76C62984}" type="pres">
      <dgm:prSet presAssocID="{F6D91570-0E35-4A58-98B0-B0591C6FA4EF}" presName="rootConnector" presStyleLbl="node2" presStyleIdx="3" presStyleCnt="8"/>
      <dgm:spPr/>
    </dgm:pt>
    <dgm:pt modelId="{572826EA-2123-4157-AD2D-1DE2A7623C8A}" type="pres">
      <dgm:prSet presAssocID="{F6D91570-0E35-4A58-98B0-B0591C6FA4EF}" presName="hierChild4" presStyleCnt="0"/>
      <dgm:spPr/>
    </dgm:pt>
    <dgm:pt modelId="{C0156FE9-FEF9-445E-A6EA-3B69602BA3AB}" type="pres">
      <dgm:prSet presAssocID="{F6D91570-0E35-4A58-98B0-B0591C6FA4EF}" presName="hierChild5" presStyleCnt="0"/>
      <dgm:spPr/>
    </dgm:pt>
    <dgm:pt modelId="{6AC7545E-A3BB-49A3-95C2-1386690E57AF}" type="pres">
      <dgm:prSet presAssocID="{5513679B-6456-44B1-B7AC-C92CC7C737A3}" presName="Name37" presStyleLbl="parChTrans1D2" presStyleIdx="4" presStyleCnt="9"/>
      <dgm:spPr/>
    </dgm:pt>
    <dgm:pt modelId="{A5CEE4DA-0C9D-4004-9C1F-8571D49394C5}" type="pres">
      <dgm:prSet presAssocID="{9057CD8B-F7C9-4766-9DD0-3F586CC1EEAB}" presName="hierRoot2" presStyleCnt="0">
        <dgm:presLayoutVars>
          <dgm:hierBranch val="init"/>
        </dgm:presLayoutVars>
      </dgm:prSet>
      <dgm:spPr/>
    </dgm:pt>
    <dgm:pt modelId="{C02667D4-85AC-4E76-B226-6494AE53CDC0}" type="pres">
      <dgm:prSet presAssocID="{9057CD8B-F7C9-4766-9DD0-3F586CC1EEAB}" presName="rootComposite" presStyleCnt="0"/>
      <dgm:spPr/>
    </dgm:pt>
    <dgm:pt modelId="{4341B6A0-E7EF-4D24-AA85-B0BB359684C0}" type="pres">
      <dgm:prSet presAssocID="{9057CD8B-F7C9-4766-9DD0-3F586CC1EEAB}" presName="rootText" presStyleLbl="node2" presStyleIdx="4" presStyleCnt="8" custScaleX="31864" custScaleY="31864" custLinFactNeighborX="-5872" custLinFactNeighborY="-529">
        <dgm:presLayoutVars>
          <dgm:chPref val="3"/>
        </dgm:presLayoutVars>
      </dgm:prSet>
      <dgm:spPr/>
    </dgm:pt>
    <dgm:pt modelId="{52F1DC55-A0B0-482A-8EB8-35C93FCF2F31}" type="pres">
      <dgm:prSet presAssocID="{9057CD8B-F7C9-4766-9DD0-3F586CC1EEAB}" presName="rootConnector" presStyleLbl="node2" presStyleIdx="4" presStyleCnt="8"/>
      <dgm:spPr/>
    </dgm:pt>
    <dgm:pt modelId="{27EC2A87-BD91-468F-A5B1-1CAAEF079621}" type="pres">
      <dgm:prSet presAssocID="{9057CD8B-F7C9-4766-9DD0-3F586CC1EEAB}" presName="hierChild4" presStyleCnt="0"/>
      <dgm:spPr/>
    </dgm:pt>
    <dgm:pt modelId="{214192D7-F423-48D3-863C-706DBA72C17C}" type="pres">
      <dgm:prSet presAssocID="{9057CD8B-F7C9-4766-9DD0-3F586CC1EEAB}" presName="hierChild5" presStyleCnt="0"/>
      <dgm:spPr/>
    </dgm:pt>
    <dgm:pt modelId="{42B3DD1C-D1C7-4491-BB63-2F0DB52D90FA}" type="pres">
      <dgm:prSet presAssocID="{FD45A640-AC8F-493A-A3F8-41F4955F575B}" presName="Name37" presStyleLbl="parChTrans1D2" presStyleIdx="5" presStyleCnt="9"/>
      <dgm:spPr/>
    </dgm:pt>
    <dgm:pt modelId="{5CCC653A-2C39-46F9-825D-C74E4EAE5F0B}" type="pres">
      <dgm:prSet presAssocID="{5C4A6398-F1CD-4241-AE3B-5EE169B9844B}" presName="hierRoot2" presStyleCnt="0">
        <dgm:presLayoutVars>
          <dgm:hierBranch val="init"/>
        </dgm:presLayoutVars>
      </dgm:prSet>
      <dgm:spPr/>
    </dgm:pt>
    <dgm:pt modelId="{A8231C38-2300-444F-A37C-28A029D173F0}" type="pres">
      <dgm:prSet presAssocID="{5C4A6398-F1CD-4241-AE3B-5EE169B9844B}" presName="rootComposite" presStyleCnt="0"/>
      <dgm:spPr/>
    </dgm:pt>
    <dgm:pt modelId="{872F5D50-FB4C-48D4-A023-821231941186}" type="pres">
      <dgm:prSet presAssocID="{5C4A6398-F1CD-4241-AE3B-5EE169B9844B}" presName="rootText" presStyleLbl="node2" presStyleIdx="5" presStyleCnt="8" custScaleX="28967" custScaleY="28967" custLinFactNeighborX="-7716" custLinFactNeighborY="-529">
        <dgm:presLayoutVars>
          <dgm:chPref val="3"/>
        </dgm:presLayoutVars>
      </dgm:prSet>
      <dgm:spPr/>
    </dgm:pt>
    <dgm:pt modelId="{72EA5F31-3AD1-4573-90EF-7A112486A9CF}" type="pres">
      <dgm:prSet presAssocID="{5C4A6398-F1CD-4241-AE3B-5EE169B9844B}" presName="rootConnector" presStyleLbl="node2" presStyleIdx="5" presStyleCnt="8"/>
      <dgm:spPr/>
    </dgm:pt>
    <dgm:pt modelId="{C14A1071-128C-4ED9-84A0-5A5C7B38F5DF}" type="pres">
      <dgm:prSet presAssocID="{5C4A6398-F1CD-4241-AE3B-5EE169B9844B}" presName="hierChild4" presStyleCnt="0"/>
      <dgm:spPr/>
    </dgm:pt>
    <dgm:pt modelId="{D3475619-B3F7-4D99-9D07-8B5F997B5228}" type="pres">
      <dgm:prSet presAssocID="{5C4A6398-F1CD-4241-AE3B-5EE169B9844B}" presName="hierChild5" presStyleCnt="0"/>
      <dgm:spPr/>
    </dgm:pt>
    <dgm:pt modelId="{B0B7BFDC-F153-4ACC-B23D-8FAD9EC7EB7F}" type="pres">
      <dgm:prSet presAssocID="{BBB30565-1D68-4050-9614-93D9F5951076}" presName="Name37" presStyleLbl="parChTrans1D2" presStyleIdx="6" presStyleCnt="9"/>
      <dgm:spPr/>
    </dgm:pt>
    <dgm:pt modelId="{8E8D60B7-8B0A-4819-BA91-9FDC380E895E}" type="pres">
      <dgm:prSet presAssocID="{E36589F6-B036-4FFC-A09F-12E1C125A085}" presName="hierRoot2" presStyleCnt="0">
        <dgm:presLayoutVars>
          <dgm:hierBranch val="init"/>
        </dgm:presLayoutVars>
      </dgm:prSet>
      <dgm:spPr/>
    </dgm:pt>
    <dgm:pt modelId="{3AA2545F-9107-4FAF-BD2E-1F038757F459}" type="pres">
      <dgm:prSet presAssocID="{E36589F6-B036-4FFC-A09F-12E1C125A085}" presName="rootComposite" presStyleCnt="0"/>
      <dgm:spPr/>
    </dgm:pt>
    <dgm:pt modelId="{7D24657B-8EA3-40C6-91A3-6409D3C8B8B3}" type="pres">
      <dgm:prSet presAssocID="{E36589F6-B036-4FFC-A09F-12E1C125A085}" presName="rootText" presStyleLbl="node2" presStyleIdx="6" presStyleCnt="8" custScaleX="41380" custScaleY="31231" custLinFactNeighborX="-10142">
        <dgm:presLayoutVars>
          <dgm:chPref val="3"/>
        </dgm:presLayoutVars>
      </dgm:prSet>
      <dgm:spPr/>
    </dgm:pt>
    <dgm:pt modelId="{5D8443DB-E82C-4F03-921D-E1A9D2FA7B7E}" type="pres">
      <dgm:prSet presAssocID="{E36589F6-B036-4FFC-A09F-12E1C125A085}" presName="rootConnector" presStyleLbl="node2" presStyleIdx="6" presStyleCnt="8"/>
      <dgm:spPr/>
    </dgm:pt>
    <dgm:pt modelId="{1F054075-E9F6-4BCA-9D6C-D56B7EF9E24E}" type="pres">
      <dgm:prSet presAssocID="{E36589F6-B036-4FFC-A09F-12E1C125A085}" presName="hierChild4" presStyleCnt="0"/>
      <dgm:spPr/>
    </dgm:pt>
    <dgm:pt modelId="{48F31C3F-4EA0-450E-9A7A-A537E96AD0AE}" type="pres">
      <dgm:prSet presAssocID="{E36589F6-B036-4FFC-A09F-12E1C125A085}" presName="hierChild5" presStyleCnt="0"/>
      <dgm:spPr/>
    </dgm:pt>
    <dgm:pt modelId="{FFE74C0F-5BBE-4EE3-B030-5B524D8E3826}" type="pres">
      <dgm:prSet presAssocID="{E32DFBBF-A66B-44F3-80BA-55CE9DFA86C4}" presName="Name37" presStyleLbl="parChTrans1D2" presStyleIdx="7" presStyleCnt="9"/>
      <dgm:spPr/>
    </dgm:pt>
    <dgm:pt modelId="{70B3B06C-3659-4596-9598-DDA690BF2C01}" type="pres">
      <dgm:prSet presAssocID="{EE37203B-4304-4B16-B778-239216BD1C34}" presName="hierRoot2" presStyleCnt="0">
        <dgm:presLayoutVars>
          <dgm:hierBranch val="init"/>
        </dgm:presLayoutVars>
      </dgm:prSet>
      <dgm:spPr/>
    </dgm:pt>
    <dgm:pt modelId="{C2083F61-1C1E-4D42-A561-4983D3F12DE6}" type="pres">
      <dgm:prSet presAssocID="{EE37203B-4304-4B16-B778-239216BD1C34}" presName="rootComposite" presStyleCnt="0"/>
      <dgm:spPr/>
    </dgm:pt>
    <dgm:pt modelId="{8BD0A18A-2159-4C11-870D-9D87CD9F2CE2}" type="pres">
      <dgm:prSet presAssocID="{EE37203B-4304-4B16-B778-239216BD1C34}" presName="rootText" presStyleLbl="node2" presStyleIdx="7" presStyleCnt="8" custScaleX="28967" custScaleY="28967" custLinFactNeighborX="-16347">
        <dgm:presLayoutVars>
          <dgm:chPref val="3"/>
        </dgm:presLayoutVars>
      </dgm:prSet>
      <dgm:spPr/>
    </dgm:pt>
    <dgm:pt modelId="{098DFD11-2626-4B30-9446-08637D34FC28}" type="pres">
      <dgm:prSet presAssocID="{EE37203B-4304-4B16-B778-239216BD1C34}" presName="rootConnector" presStyleLbl="node2" presStyleIdx="7" presStyleCnt="8"/>
      <dgm:spPr/>
    </dgm:pt>
    <dgm:pt modelId="{EE4032DB-2721-44B4-B5B2-3D981CF685DD}" type="pres">
      <dgm:prSet presAssocID="{EE37203B-4304-4B16-B778-239216BD1C34}" presName="hierChild4" presStyleCnt="0"/>
      <dgm:spPr/>
    </dgm:pt>
    <dgm:pt modelId="{AC2409C3-6B9B-4ED1-87CC-FB510D74D233}" type="pres">
      <dgm:prSet presAssocID="{EE37203B-4304-4B16-B778-239216BD1C34}" presName="hierChild5" presStyleCnt="0"/>
      <dgm:spPr/>
    </dgm:pt>
    <dgm:pt modelId="{A4CA86CC-EFC4-4696-BA85-BD80E1ECF74A}" type="pres">
      <dgm:prSet presAssocID="{D22C4EFB-D659-4718-AC6E-C9634E24BAEB}" presName="hierChild3" presStyleCnt="0"/>
      <dgm:spPr/>
    </dgm:pt>
    <dgm:pt modelId="{59A71E0E-243A-4C4F-9973-4D5DE526317D}" type="pres">
      <dgm:prSet presAssocID="{B4C62146-4FFA-421F-9733-94FD3C85E582}" presName="Name111" presStyleLbl="parChTrans1D2" presStyleIdx="8" presStyleCnt="9"/>
      <dgm:spPr/>
    </dgm:pt>
    <dgm:pt modelId="{22A89BCE-B0F6-433F-9EA5-B0336A09636A}" type="pres">
      <dgm:prSet presAssocID="{89FAE327-F1D4-41BB-A038-20A79A417C01}" presName="hierRoot3" presStyleCnt="0">
        <dgm:presLayoutVars>
          <dgm:hierBranch val="init"/>
        </dgm:presLayoutVars>
      </dgm:prSet>
      <dgm:spPr/>
    </dgm:pt>
    <dgm:pt modelId="{7BC0E58D-7611-4602-987A-7D102ED18CB1}" type="pres">
      <dgm:prSet presAssocID="{89FAE327-F1D4-41BB-A038-20A79A417C01}" presName="rootComposite3" presStyleCnt="0"/>
      <dgm:spPr/>
    </dgm:pt>
    <dgm:pt modelId="{4BC8E36E-86B0-456D-A903-7FA65A3BA372}" type="pres">
      <dgm:prSet presAssocID="{89FAE327-F1D4-41BB-A038-20A79A417C01}" presName="rootText3" presStyleLbl="asst1" presStyleIdx="0" presStyleCnt="1" custScaleX="90913" custScaleY="27735" custLinFactY="-9668" custLinFactNeighborX="-2018" custLinFactNeighborY="-100000">
        <dgm:presLayoutVars>
          <dgm:chPref val="3"/>
        </dgm:presLayoutVars>
      </dgm:prSet>
      <dgm:spPr/>
    </dgm:pt>
    <dgm:pt modelId="{A0BC7409-7CCF-48BA-A4BA-1B4AFA5182A2}" type="pres">
      <dgm:prSet presAssocID="{89FAE327-F1D4-41BB-A038-20A79A417C01}" presName="rootConnector3" presStyleLbl="asst1" presStyleIdx="0" presStyleCnt="1"/>
      <dgm:spPr/>
    </dgm:pt>
    <dgm:pt modelId="{1DB01D27-0E78-43E1-BF7B-D144FD3403CF}" type="pres">
      <dgm:prSet presAssocID="{89FAE327-F1D4-41BB-A038-20A79A417C01}" presName="hierChild6" presStyleCnt="0"/>
      <dgm:spPr/>
    </dgm:pt>
    <dgm:pt modelId="{D24499EB-CF45-4840-B7C6-BD635B53B983}" type="pres">
      <dgm:prSet presAssocID="{89FAE327-F1D4-41BB-A038-20A79A417C01}" presName="hierChild7" presStyleCnt="0"/>
      <dgm:spPr/>
    </dgm:pt>
    <dgm:pt modelId="{B8027C35-6B97-4936-AE42-6C8642A59C00}" type="pres">
      <dgm:prSet presAssocID="{C9D905EB-CF4F-48B8-8615-05431D60852D}" presName="hierRoot1" presStyleCnt="0">
        <dgm:presLayoutVars>
          <dgm:hierBranch val="init"/>
        </dgm:presLayoutVars>
      </dgm:prSet>
      <dgm:spPr/>
    </dgm:pt>
    <dgm:pt modelId="{C5687CCA-5A5C-455F-9C42-487E45E2B89F}" type="pres">
      <dgm:prSet presAssocID="{C9D905EB-CF4F-48B8-8615-05431D60852D}" presName="rootComposite1" presStyleCnt="0"/>
      <dgm:spPr/>
    </dgm:pt>
    <dgm:pt modelId="{1E80F23E-B358-4614-8C2E-01832B8624CB}" type="pres">
      <dgm:prSet presAssocID="{C9D905EB-CF4F-48B8-8615-05431D60852D}" presName="rootText1" presStyleLbl="node0" presStyleIdx="1" presStyleCnt="2" custScaleX="63757" custScaleY="68629" custLinFactX="-12173" custLinFactNeighborX="-100000" custLinFactNeighborY="74431">
        <dgm:presLayoutVars>
          <dgm:chPref val="3"/>
        </dgm:presLayoutVars>
      </dgm:prSet>
      <dgm:spPr/>
    </dgm:pt>
    <dgm:pt modelId="{53527026-367D-43C9-A694-32F0079A3481}" type="pres">
      <dgm:prSet presAssocID="{C9D905EB-CF4F-48B8-8615-05431D60852D}" presName="rootConnector1" presStyleLbl="node1" presStyleIdx="0" presStyleCnt="0"/>
      <dgm:spPr/>
    </dgm:pt>
    <dgm:pt modelId="{2284CF4B-A65A-449B-B941-74D09D4B0D51}" type="pres">
      <dgm:prSet presAssocID="{C9D905EB-CF4F-48B8-8615-05431D60852D}" presName="hierChild2" presStyleCnt="0"/>
      <dgm:spPr/>
    </dgm:pt>
    <dgm:pt modelId="{855ED220-A000-4385-8475-173C32AE0F88}" type="pres">
      <dgm:prSet presAssocID="{C9D905EB-CF4F-48B8-8615-05431D60852D}" presName="hierChild3" presStyleCnt="0"/>
      <dgm:spPr/>
    </dgm:pt>
  </dgm:ptLst>
  <dgm:cxnLst>
    <dgm:cxn modelId="{D81CD504-C8D3-42E4-B61F-A37714DE6CEB}" type="presOf" srcId="{B4C62146-4FFA-421F-9733-94FD3C85E582}" destId="{59A71E0E-243A-4C4F-9973-4D5DE526317D}" srcOrd="0" destOrd="0" presId="urn:microsoft.com/office/officeart/2005/8/layout/orgChart1"/>
    <dgm:cxn modelId="{9E3ED40C-49BC-465A-8926-8BDD4AC43C8C}" type="presOf" srcId="{E6DE2B8F-A2F3-4C44-BFF9-EA89B59E8E5B}" destId="{252CBA15-A4C3-4350-96D8-01CD409759FC}" srcOrd="0" destOrd="0" presId="urn:microsoft.com/office/officeart/2005/8/layout/orgChart1"/>
    <dgm:cxn modelId="{93306810-472F-4DE5-88D0-591E94CD2FE6}" type="presOf" srcId="{35B2561E-FCB5-43DD-96AE-046C6F90E361}" destId="{1922CE63-6BA3-49A5-8B19-1BA9E4BE06C3}" srcOrd="0" destOrd="0" presId="urn:microsoft.com/office/officeart/2005/8/layout/orgChart1"/>
    <dgm:cxn modelId="{EAED4E13-936C-430D-9995-FD5BB9417D6C}" type="presOf" srcId="{F6D91570-0E35-4A58-98B0-B0591C6FA4EF}" destId="{81AB3D6B-6425-46A5-945B-3851CD0542C5}" srcOrd="0" destOrd="0" presId="urn:microsoft.com/office/officeart/2005/8/layout/orgChart1"/>
    <dgm:cxn modelId="{A4607C13-1AF5-4858-A65E-801C986BA05C}" type="presOf" srcId="{747AA8EE-D67B-4D92-BDB2-712C28B9B42A}" destId="{33AC0E61-34B7-4E56-82AE-89D6578DFA0F}" srcOrd="0" destOrd="0" presId="urn:microsoft.com/office/officeart/2005/8/layout/orgChart1"/>
    <dgm:cxn modelId="{4D93FD13-1A1A-477B-A463-C6610683E873}" type="presOf" srcId="{9057CD8B-F7C9-4766-9DD0-3F586CC1EEAB}" destId="{4341B6A0-E7EF-4D24-AA85-B0BB359684C0}" srcOrd="0" destOrd="0" presId="urn:microsoft.com/office/officeart/2005/8/layout/orgChart1"/>
    <dgm:cxn modelId="{233E451D-29AA-48EB-9658-51FFB40DF23C}" type="presOf" srcId="{C9D905EB-CF4F-48B8-8615-05431D60852D}" destId="{53527026-367D-43C9-A694-32F0079A3481}" srcOrd="1" destOrd="0" presId="urn:microsoft.com/office/officeart/2005/8/layout/orgChart1"/>
    <dgm:cxn modelId="{16548520-913B-4932-9C27-EE0B35BA47F0}" type="presOf" srcId="{5C4A6398-F1CD-4241-AE3B-5EE169B9844B}" destId="{72EA5F31-3AD1-4573-90EF-7A112486A9CF}" srcOrd="1" destOrd="0" presId="urn:microsoft.com/office/officeart/2005/8/layout/orgChart1"/>
    <dgm:cxn modelId="{B4359821-BC1D-4940-9BEB-DA383F68AC43}" srcId="{D22C4EFB-D659-4718-AC6E-C9634E24BAEB}" destId="{0876ED31-456B-4BBF-A23F-5A3842F2D0CB}" srcOrd="2" destOrd="0" parTransId="{7C3ED884-BAB9-4AC5-909C-6B544AAABFCB}" sibTransId="{4C0FDA1A-83AD-470F-AC27-6A9485106C77}"/>
    <dgm:cxn modelId="{9E6A652A-7941-4F0C-9111-420B9488AB15}" type="presOf" srcId="{E36589F6-B036-4FFC-A09F-12E1C125A085}" destId="{5D8443DB-E82C-4F03-921D-E1A9D2FA7B7E}" srcOrd="1" destOrd="0" presId="urn:microsoft.com/office/officeart/2005/8/layout/orgChart1"/>
    <dgm:cxn modelId="{DD39552B-ED41-4FA0-A898-41B3F1E7A93D}" srcId="{D22C4EFB-D659-4718-AC6E-C9634E24BAEB}" destId="{9057CD8B-F7C9-4766-9DD0-3F586CC1EEAB}" srcOrd="5" destOrd="0" parTransId="{5513679B-6456-44B1-B7AC-C92CC7C737A3}" sibTransId="{9E82E767-7CF7-4F5E-B074-D750CE77CAAE}"/>
    <dgm:cxn modelId="{78019738-331F-461C-9AD1-407DDA569970}" srcId="{D22C4EFB-D659-4718-AC6E-C9634E24BAEB}" destId="{EE37203B-4304-4B16-B778-239216BD1C34}" srcOrd="8" destOrd="0" parTransId="{E32DFBBF-A66B-44F3-80BA-55CE9DFA86C4}" sibTransId="{12F1D4B5-D4FE-4166-A8CF-18DE63E92919}"/>
    <dgm:cxn modelId="{CFB2E23F-1472-46CB-9DFB-B54178DA9ED1}" type="presOf" srcId="{28F9A279-3D77-467D-9E48-03B691BFD9A2}" destId="{439C1C01-9533-4105-94AF-EFB73E9E7A61}" srcOrd="1" destOrd="0" presId="urn:microsoft.com/office/officeart/2005/8/layout/orgChart1"/>
    <dgm:cxn modelId="{ED056B64-1BE7-4178-BC1A-29222931DB9E}" srcId="{D22C4EFB-D659-4718-AC6E-C9634E24BAEB}" destId="{99C24A02-E7E7-4D3A-AF2D-D22BBF73CBDC}" srcOrd="1" destOrd="0" parTransId="{2CBE8E11-5FFB-4024-A562-A0E725A65413}" sibTransId="{E54BC95B-C282-4581-A53A-E23AA1F41A75}"/>
    <dgm:cxn modelId="{46509D64-10CC-4703-9A1E-F83CFC454981}" srcId="{D22C4EFB-D659-4718-AC6E-C9634E24BAEB}" destId="{F6D91570-0E35-4A58-98B0-B0591C6FA4EF}" srcOrd="4" destOrd="0" parTransId="{747AA8EE-D67B-4D92-BDB2-712C28B9B42A}" sibTransId="{AAEA092D-661C-441C-9773-66B3B8A97C16}"/>
    <dgm:cxn modelId="{31C84C6A-3813-4891-BD4E-FCC14268AB4A}" type="presOf" srcId="{28F9A279-3D77-467D-9E48-03B691BFD9A2}" destId="{4F95BF5D-87DD-4179-BC8A-1BB540AE5013}" srcOrd="0" destOrd="0" presId="urn:microsoft.com/office/officeart/2005/8/layout/orgChart1"/>
    <dgm:cxn modelId="{8ADE964A-2B7C-4888-B62D-24D3BBD89A77}" type="presOf" srcId="{5C4A6398-F1CD-4241-AE3B-5EE169B9844B}" destId="{872F5D50-FB4C-48D4-A023-821231941186}" srcOrd="0" destOrd="0" presId="urn:microsoft.com/office/officeart/2005/8/layout/orgChart1"/>
    <dgm:cxn modelId="{E956126B-3F62-4B07-B8C2-3CB34B954981}" type="presOf" srcId="{E36589F6-B036-4FFC-A09F-12E1C125A085}" destId="{7D24657B-8EA3-40C6-91A3-6409D3C8B8B3}" srcOrd="0" destOrd="0" presId="urn:microsoft.com/office/officeart/2005/8/layout/orgChart1"/>
    <dgm:cxn modelId="{D9E07C6B-066D-4399-80ED-958BBC4EC4A5}" type="presOf" srcId="{7C3ED884-BAB9-4AC5-909C-6B544AAABFCB}" destId="{7DA1C36A-D4AF-49C4-84C4-1614DA0B7F9F}" srcOrd="0" destOrd="0" presId="urn:microsoft.com/office/officeart/2005/8/layout/orgChart1"/>
    <dgm:cxn modelId="{308D2850-6B81-4E6E-8BFA-7C864A4D9BE7}" type="presOf" srcId="{0876ED31-456B-4BBF-A23F-5A3842F2D0CB}" destId="{B1FC5E85-7880-4CD5-9B79-EB23856DC9C1}" srcOrd="0" destOrd="0" presId="urn:microsoft.com/office/officeart/2005/8/layout/orgChart1"/>
    <dgm:cxn modelId="{7F45A072-832C-499D-97A5-E39F0BEC03D5}" type="presOf" srcId="{EE37203B-4304-4B16-B778-239216BD1C34}" destId="{098DFD11-2626-4B30-9446-08637D34FC28}" srcOrd="1" destOrd="0" presId="urn:microsoft.com/office/officeart/2005/8/layout/orgChart1"/>
    <dgm:cxn modelId="{4A5CA676-3835-46F0-A9E5-44DD48927127}" srcId="{D22C4EFB-D659-4718-AC6E-C9634E24BAEB}" destId="{28F9A279-3D77-467D-9E48-03B691BFD9A2}" srcOrd="3" destOrd="0" parTransId="{35B2561E-FCB5-43DD-96AE-046C6F90E361}" sibTransId="{BCEF3F0A-0766-4A7D-ABD8-7312E9F6CCB2}"/>
    <dgm:cxn modelId="{9FF4D857-65F3-4AA3-8DD0-D497B8030E35}" type="presOf" srcId="{5513679B-6456-44B1-B7AC-C92CC7C737A3}" destId="{6AC7545E-A3BB-49A3-95C2-1386690E57AF}" srcOrd="0" destOrd="0" presId="urn:microsoft.com/office/officeart/2005/8/layout/orgChart1"/>
    <dgm:cxn modelId="{1051305A-C9E2-4970-965F-62A4126C810D}" type="presOf" srcId="{99C24A02-E7E7-4D3A-AF2D-D22BBF73CBDC}" destId="{0B02F97D-EBD3-4592-9024-0FEC20E2303F}" srcOrd="1" destOrd="0" presId="urn:microsoft.com/office/officeart/2005/8/layout/orgChart1"/>
    <dgm:cxn modelId="{1C981984-EEC0-4403-95C0-C1964E6B9121}" type="presOf" srcId="{FD45A640-AC8F-493A-A3F8-41F4955F575B}" destId="{42B3DD1C-D1C7-4491-BB63-2F0DB52D90FA}" srcOrd="0" destOrd="0" presId="urn:microsoft.com/office/officeart/2005/8/layout/orgChart1"/>
    <dgm:cxn modelId="{A625D58D-1E58-4B31-95AE-D9F4FAD5C14D}" type="presOf" srcId="{89FAE327-F1D4-41BB-A038-20A79A417C01}" destId="{4BC8E36E-86B0-456D-A903-7FA65A3BA372}" srcOrd="0" destOrd="0" presId="urn:microsoft.com/office/officeart/2005/8/layout/orgChart1"/>
    <dgm:cxn modelId="{06BB049A-0C7A-4DFC-9EC3-360D36054BD3}" type="presOf" srcId="{EE37203B-4304-4B16-B778-239216BD1C34}" destId="{8BD0A18A-2159-4C11-870D-9D87CD9F2CE2}" srcOrd="0" destOrd="0" presId="urn:microsoft.com/office/officeart/2005/8/layout/orgChart1"/>
    <dgm:cxn modelId="{833D4E9C-CE21-40AA-8ABA-B9F55BACCBC5}" type="presOf" srcId="{D22C4EFB-D659-4718-AC6E-C9634E24BAEB}" destId="{D4A7B4D8-2A62-4A0B-9DD2-31784B565E70}" srcOrd="0" destOrd="0" presId="urn:microsoft.com/office/officeart/2005/8/layout/orgChart1"/>
    <dgm:cxn modelId="{8281EA9C-EA4C-44AC-933E-5737C3C51781}" srcId="{D22C4EFB-D659-4718-AC6E-C9634E24BAEB}" destId="{89FAE327-F1D4-41BB-A038-20A79A417C01}" srcOrd="0" destOrd="0" parTransId="{B4C62146-4FFA-421F-9733-94FD3C85E582}" sibTransId="{3EE65A2F-083A-4459-9D21-AB359BD166A6}"/>
    <dgm:cxn modelId="{348D10A0-A8AA-4F29-AD57-0FE264436807}" type="presOf" srcId="{0876ED31-456B-4BBF-A23F-5A3842F2D0CB}" destId="{4BD82DDE-31BC-4B03-82B9-03DBBFE804F9}" srcOrd="1" destOrd="0" presId="urn:microsoft.com/office/officeart/2005/8/layout/orgChart1"/>
    <dgm:cxn modelId="{B1F76BA0-8922-4754-A30A-629F3E158F3F}" type="presOf" srcId="{C9D905EB-CF4F-48B8-8615-05431D60852D}" destId="{1E80F23E-B358-4614-8C2E-01832B8624CB}" srcOrd="0" destOrd="0" presId="urn:microsoft.com/office/officeart/2005/8/layout/orgChart1"/>
    <dgm:cxn modelId="{313E14BA-E656-4EF7-90EE-5A61A468D60C}" type="presOf" srcId="{D22C4EFB-D659-4718-AC6E-C9634E24BAEB}" destId="{151B0B6E-D199-45F4-950C-2F362C3F53C1}" srcOrd="1" destOrd="0" presId="urn:microsoft.com/office/officeart/2005/8/layout/orgChart1"/>
    <dgm:cxn modelId="{F9E7BFC3-BFD8-457E-B491-1860F1D525D2}" srcId="{E6DE2B8F-A2F3-4C44-BFF9-EA89B59E8E5B}" destId="{D22C4EFB-D659-4718-AC6E-C9634E24BAEB}" srcOrd="0" destOrd="0" parTransId="{2C84DFA4-4B34-492E-9FE6-E0A771A0C5E6}" sibTransId="{AC21FD32-EC42-433B-B4DC-1FB22664820A}"/>
    <dgm:cxn modelId="{8C2771C5-2569-464E-A8F3-5590462FD7DD}" type="presOf" srcId="{F6D91570-0E35-4A58-98B0-B0591C6FA4EF}" destId="{F485A88E-B4B7-46D8-9924-263F76C62984}" srcOrd="1" destOrd="0" presId="urn:microsoft.com/office/officeart/2005/8/layout/orgChart1"/>
    <dgm:cxn modelId="{7F2CF7CC-82A5-455F-BC5B-A54A3D538904}" type="presOf" srcId="{9057CD8B-F7C9-4766-9DD0-3F586CC1EEAB}" destId="{52F1DC55-A0B0-482A-8EB8-35C93FCF2F31}" srcOrd="1" destOrd="0" presId="urn:microsoft.com/office/officeart/2005/8/layout/orgChart1"/>
    <dgm:cxn modelId="{41509FD9-DB1E-4BCD-B344-F05E17688B0F}" srcId="{D22C4EFB-D659-4718-AC6E-C9634E24BAEB}" destId="{5C4A6398-F1CD-4241-AE3B-5EE169B9844B}" srcOrd="6" destOrd="0" parTransId="{FD45A640-AC8F-493A-A3F8-41F4955F575B}" sibTransId="{B7D9C156-A174-48D9-B4A8-024EA404B671}"/>
    <dgm:cxn modelId="{F94EC8E2-F978-45F5-AB6A-EAC850457477}" srcId="{E6DE2B8F-A2F3-4C44-BFF9-EA89B59E8E5B}" destId="{C9D905EB-CF4F-48B8-8615-05431D60852D}" srcOrd="1" destOrd="0" parTransId="{0EA14FDD-C497-4D22-91CF-74D78CF45319}" sibTransId="{82891B8F-B144-4A7E-B9B4-D086944A3DDB}"/>
    <dgm:cxn modelId="{8F8F8EE3-A091-4780-8B6F-25E670998EF4}" type="presOf" srcId="{2CBE8E11-5FFB-4024-A562-A0E725A65413}" destId="{D63B8BB3-C2D0-48F3-A98E-9C155C1A16E8}" srcOrd="0" destOrd="0" presId="urn:microsoft.com/office/officeart/2005/8/layout/orgChart1"/>
    <dgm:cxn modelId="{613185E4-C648-4B4E-BBE3-67111492272F}" type="presOf" srcId="{89FAE327-F1D4-41BB-A038-20A79A417C01}" destId="{A0BC7409-7CCF-48BA-A4BA-1B4AFA5182A2}" srcOrd="1" destOrd="0" presId="urn:microsoft.com/office/officeart/2005/8/layout/orgChart1"/>
    <dgm:cxn modelId="{554325E9-7EC6-4421-AE0E-DE837640835B}" srcId="{D22C4EFB-D659-4718-AC6E-C9634E24BAEB}" destId="{E36589F6-B036-4FFC-A09F-12E1C125A085}" srcOrd="7" destOrd="0" parTransId="{BBB30565-1D68-4050-9614-93D9F5951076}" sibTransId="{564A5D24-96FE-461F-A551-9F371ECD6714}"/>
    <dgm:cxn modelId="{7FBB5CEC-09D5-4599-8077-7A877DDB97A2}" type="presOf" srcId="{99C24A02-E7E7-4D3A-AF2D-D22BBF73CBDC}" destId="{69A06EF2-F4E4-4CB7-A207-B862ADD4CA3E}" srcOrd="0" destOrd="0" presId="urn:microsoft.com/office/officeart/2005/8/layout/orgChart1"/>
    <dgm:cxn modelId="{BD5D3FF5-5B5C-4B84-952D-74FA6B7E50FD}" type="presOf" srcId="{BBB30565-1D68-4050-9614-93D9F5951076}" destId="{B0B7BFDC-F153-4ACC-B23D-8FAD9EC7EB7F}" srcOrd="0" destOrd="0" presId="urn:microsoft.com/office/officeart/2005/8/layout/orgChart1"/>
    <dgm:cxn modelId="{97AB08FC-ACBE-426A-A562-12FDDA640882}" type="presOf" srcId="{E32DFBBF-A66B-44F3-80BA-55CE9DFA86C4}" destId="{FFE74C0F-5BBE-4EE3-B030-5B524D8E3826}" srcOrd="0" destOrd="0" presId="urn:microsoft.com/office/officeart/2005/8/layout/orgChart1"/>
    <dgm:cxn modelId="{4F2C2C54-1F96-4D73-A9FB-C58BCA65B6FC}" type="presParOf" srcId="{252CBA15-A4C3-4350-96D8-01CD409759FC}" destId="{6595CE92-22C2-427D-86BC-997772C55125}" srcOrd="0" destOrd="0" presId="urn:microsoft.com/office/officeart/2005/8/layout/orgChart1"/>
    <dgm:cxn modelId="{4CE02629-C96A-483F-8DDD-7D21B8B1B8A7}" type="presParOf" srcId="{6595CE92-22C2-427D-86BC-997772C55125}" destId="{D0A38D80-76C8-434E-8735-5813FC337618}" srcOrd="0" destOrd="0" presId="urn:microsoft.com/office/officeart/2005/8/layout/orgChart1"/>
    <dgm:cxn modelId="{26D34CFD-7942-4C72-9388-48827F1A2FE5}" type="presParOf" srcId="{D0A38D80-76C8-434E-8735-5813FC337618}" destId="{D4A7B4D8-2A62-4A0B-9DD2-31784B565E70}" srcOrd="0" destOrd="0" presId="urn:microsoft.com/office/officeart/2005/8/layout/orgChart1"/>
    <dgm:cxn modelId="{5B128797-35A2-44F3-8926-E678F86BDF5D}" type="presParOf" srcId="{D0A38D80-76C8-434E-8735-5813FC337618}" destId="{151B0B6E-D199-45F4-950C-2F362C3F53C1}" srcOrd="1" destOrd="0" presId="urn:microsoft.com/office/officeart/2005/8/layout/orgChart1"/>
    <dgm:cxn modelId="{27B68F54-8315-4A74-823E-DA35B1E5A02A}" type="presParOf" srcId="{6595CE92-22C2-427D-86BC-997772C55125}" destId="{32476CA2-9B8F-4EBD-B994-0CE0ACB6C5F0}" srcOrd="1" destOrd="0" presId="urn:microsoft.com/office/officeart/2005/8/layout/orgChart1"/>
    <dgm:cxn modelId="{C431EC98-4097-4E1C-AA11-50F42B00AF73}" type="presParOf" srcId="{32476CA2-9B8F-4EBD-B994-0CE0ACB6C5F0}" destId="{D63B8BB3-C2D0-48F3-A98E-9C155C1A16E8}" srcOrd="0" destOrd="0" presId="urn:microsoft.com/office/officeart/2005/8/layout/orgChart1"/>
    <dgm:cxn modelId="{BC015591-798E-4CB3-AEC4-900DBCDBA859}" type="presParOf" srcId="{32476CA2-9B8F-4EBD-B994-0CE0ACB6C5F0}" destId="{1E00747B-E365-4C19-A4FE-BDEDE39A537C}" srcOrd="1" destOrd="0" presId="urn:microsoft.com/office/officeart/2005/8/layout/orgChart1"/>
    <dgm:cxn modelId="{86F14291-B5E6-4B0C-BE94-4220C11A4C48}" type="presParOf" srcId="{1E00747B-E365-4C19-A4FE-BDEDE39A537C}" destId="{1AD3746E-883E-4C00-BF92-28D475785EDF}" srcOrd="0" destOrd="0" presId="urn:microsoft.com/office/officeart/2005/8/layout/orgChart1"/>
    <dgm:cxn modelId="{60F1B75F-858F-4DF8-882D-E67215F34F5E}" type="presParOf" srcId="{1AD3746E-883E-4C00-BF92-28D475785EDF}" destId="{69A06EF2-F4E4-4CB7-A207-B862ADD4CA3E}" srcOrd="0" destOrd="0" presId="urn:microsoft.com/office/officeart/2005/8/layout/orgChart1"/>
    <dgm:cxn modelId="{BDF77FBA-3D1B-4EBF-A4A6-C65E7C10C40F}" type="presParOf" srcId="{1AD3746E-883E-4C00-BF92-28D475785EDF}" destId="{0B02F97D-EBD3-4592-9024-0FEC20E2303F}" srcOrd="1" destOrd="0" presId="urn:microsoft.com/office/officeart/2005/8/layout/orgChart1"/>
    <dgm:cxn modelId="{0A0D395B-DCE2-49EB-AC91-D826BFBFEE0F}" type="presParOf" srcId="{1E00747B-E365-4C19-A4FE-BDEDE39A537C}" destId="{E996AE73-0618-4F89-99EB-D0BDCE0D61E5}" srcOrd="1" destOrd="0" presId="urn:microsoft.com/office/officeart/2005/8/layout/orgChart1"/>
    <dgm:cxn modelId="{0C5BF225-3050-4FF3-81CD-26FB3C79D25F}" type="presParOf" srcId="{1E00747B-E365-4C19-A4FE-BDEDE39A537C}" destId="{4BAE634F-217F-44E6-8644-8464AE57B70D}" srcOrd="2" destOrd="0" presId="urn:microsoft.com/office/officeart/2005/8/layout/orgChart1"/>
    <dgm:cxn modelId="{26BB3630-A9E7-4B61-86FA-5A9A56FABA9B}" type="presParOf" srcId="{32476CA2-9B8F-4EBD-B994-0CE0ACB6C5F0}" destId="{7DA1C36A-D4AF-49C4-84C4-1614DA0B7F9F}" srcOrd="2" destOrd="0" presId="urn:microsoft.com/office/officeart/2005/8/layout/orgChart1"/>
    <dgm:cxn modelId="{9631871C-D2D3-4B2D-A0D4-4CF7E41B0C36}" type="presParOf" srcId="{32476CA2-9B8F-4EBD-B994-0CE0ACB6C5F0}" destId="{A0F55B28-E127-4D90-8B3E-11E1C6966009}" srcOrd="3" destOrd="0" presId="urn:microsoft.com/office/officeart/2005/8/layout/orgChart1"/>
    <dgm:cxn modelId="{A61C5149-69DA-4D4F-A1BE-8379F15E2197}" type="presParOf" srcId="{A0F55B28-E127-4D90-8B3E-11E1C6966009}" destId="{6F69066F-E20A-4491-949E-E9210DB55432}" srcOrd="0" destOrd="0" presId="urn:microsoft.com/office/officeart/2005/8/layout/orgChart1"/>
    <dgm:cxn modelId="{2E4709CD-E040-4737-86ED-CCB4354C21A5}" type="presParOf" srcId="{6F69066F-E20A-4491-949E-E9210DB55432}" destId="{B1FC5E85-7880-4CD5-9B79-EB23856DC9C1}" srcOrd="0" destOrd="0" presId="urn:microsoft.com/office/officeart/2005/8/layout/orgChart1"/>
    <dgm:cxn modelId="{ADCE5076-0C29-4694-A15E-AF798C050FC2}" type="presParOf" srcId="{6F69066F-E20A-4491-949E-E9210DB55432}" destId="{4BD82DDE-31BC-4B03-82B9-03DBBFE804F9}" srcOrd="1" destOrd="0" presId="urn:microsoft.com/office/officeart/2005/8/layout/orgChart1"/>
    <dgm:cxn modelId="{76E0E7A4-2D80-4C67-846E-807576C28A11}" type="presParOf" srcId="{A0F55B28-E127-4D90-8B3E-11E1C6966009}" destId="{D982BB43-E855-47D1-8F32-08C66F8B166F}" srcOrd="1" destOrd="0" presId="urn:microsoft.com/office/officeart/2005/8/layout/orgChart1"/>
    <dgm:cxn modelId="{C7390EDE-77E5-4966-9401-A9EBF77EE9A6}" type="presParOf" srcId="{A0F55B28-E127-4D90-8B3E-11E1C6966009}" destId="{75A8BCBD-AF2E-4346-8DC7-E9BD10F34B78}" srcOrd="2" destOrd="0" presId="urn:microsoft.com/office/officeart/2005/8/layout/orgChart1"/>
    <dgm:cxn modelId="{C314FD8C-12D6-4F6A-AB49-D793ACDB8867}" type="presParOf" srcId="{32476CA2-9B8F-4EBD-B994-0CE0ACB6C5F0}" destId="{1922CE63-6BA3-49A5-8B19-1BA9E4BE06C3}" srcOrd="4" destOrd="0" presId="urn:microsoft.com/office/officeart/2005/8/layout/orgChart1"/>
    <dgm:cxn modelId="{1CE89B8A-A388-4203-B2CC-CBA5BD141D0B}" type="presParOf" srcId="{32476CA2-9B8F-4EBD-B994-0CE0ACB6C5F0}" destId="{F43FDE66-E90F-482E-99C6-738F10FB051C}" srcOrd="5" destOrd="0" presId="urn:microsoft.com/office/officeart/2005/8/layout/orgChart1"/>
    <dgm:cxn modelId="{20C1F88B-EE6E-41A7-BAD1-00AF7279E62F}" type="presParOf" srcId="{F43FDE66-E90F-482E-99C6-738F10FB051C}" destId="{E0B395A1-F6CE-42F1-8324-2B9ED9301B3C}" srcOrd="0" destOrd="0" presId="urn:microsoft.com/office/officeart/2005/8/layout/orgChart1"/>
    <dgm:cxn modelId="{3B211641-ED4B-4571-AA20-E8FB29172437}" type="presParOf" srcId="{E0B395A1-F6CE-42F1-8324-2B9ED9301B3C}" destId="{4F95BF5D-87DD-4179-BC8A-1BB540AE5013}" srcOrd="0" destOrd="0" presId="urn:microsoft.com/office/officeart/2005/8/layout/orgChart1"/>
    <dgm:cxn modelId="{8E4275C7-91F1-47F5-9BBA-571286408063}" type="presParOf" srcId="{E0B395A1-F6CE-42F1-8324-2B9ED9301B3C}" destId="{439C1C01-9533-4105-94AF-EFB73E9E7A61}" srcOrd="1" destOrd="0" presId="urn:microsoft.com/office/officeart/2005/8/layout/orgChart1"/>
    <dgm:cxn modelId="{F64A6BE6-F7A4-4D7A-BC50-87604C7FB0A7}" type="presParOf" srcId="{F43FDE66-E90F-482E-99C6-738F10FB051C}" destId="{280ACB38-893F-46A1-8854-1CE95DA700E9}" srcOrd="1" destOrd="0" presId="urn:microsoft.com/office/officeart/2005/8/layout/orgChart1"/>
    <dgm:cxn modelId="{AFC2B52D-016B-4F15-9E63-905838F22250}" type="presParOf" srcId="{F43FDE66-E90F-482E-99C6-738F10FB051C}" destId="{F34BC578-1EE9-494A-BE41-47933BB10825}" srcOrd="2" destOrd="0" presId="urn:microsoft.com/office/officeart/2005/8/layout/orgChart1"/>
    <dgm:cxn modelId="{DF0A16C3-52FC-4E26-B8F2-664B27466DE1}" type="presParOf" srcId="{32476CA2-9B8F-4EBD-B994-0CE0ACB6C5F0}" destId="{33AC0E61-34B7-4E56-82AE-89D6578DFA0F}" srcOrd="6" destOrd="0" presId="urn:microsoft.com/office/officeart/2005/8/layout/orgChart1"/>
    <dgm:cxn modelId="{7E67ED65-B156-48A0-B9D8-40D0444835EE}" type="presParOf" srcId="{32476CA2-9B8F-4EBD-B994-0CE0ACB6C5F0}" destId="{59DA746A-0558-48EE-8AF6-D9E4E26F23C2}" srcOrd="7" destOrd="0" presId="urn:microsoft.com/office/officeart/2005/8/layout/orgChart1"/>
    <dgm:cxn modelId="{674DE3E4-6F0F-4B9C-BCC4-1D761326EEBE}" type="presParOf" srcId="{59DA746A-0558-48EE-8AF6-D9E4E26F23C2}" destId="{559C42D6-0B5A-4298-B7B3-D3B2C84824C0}" srcOrd="0" destOrd="0" presId="urn:microsoft.com/office/officeart/2005/8/layout/orgChart1"/>
    <dgm:cxn modelId="{C48BB806-39B5-4E3F-87A4-1176A6798917}" type="presParOf" srcId="{559C42D6-0B5A-4298-B7B3-D3B2C84824C0}" destId="{81AB3D6B-6425-46A5-945B-3851CD0542C5}" srcOrd="0" destOrd="0" presId="urn:microsoft.com/office/officeart/2005/8/layout/orgChart1"/>
    <dgm:cxn modelId="{4186FCDA-AA1A-4754-96E6-8B36C18606C2}" type="presParOf" srcId="{559C42D6-0B5A-4298-B7B3-D3B2C84824C0}" destId="{F485A88E-B4B7-46D8-9924-263F76C62984}" srcOrd="1" destOrd="0" presId="urn:microsoft.com/office/officeart/2005/8/layout/orgChart1"/>
    <dgm:cxn modelId="{031F4E03-DEFC-42B5-9124-B42DB5832EEB}" type="presParOf" srcId="{59DA746A-0558-48EE-8AF6-D9E4E26F23C2}" destId="{572826EA-2123-4157-AD2D-1DE2A7623C8A}" srcOrd="1" destOrd="0" presId="urn:microsoft.com/office/officeart/2005/8/layout/orgChart1"/>
    <dgm:cxn modelId="{82A2C996-A035-41CF-8208-8CE0A1749B4B}" type="presParOf" srcId="{59DA746A-0558-48EE-8AF6-D9E4E26F23C2}" destId="{C0156FE9-FEF9-445E-A6EA-3B69602BA3AB}" srcOrd="2" destOrd="0" presId="urn:microsoft.com/office/officeart/2005/8/layout/orgChart1"/>
    <dgm:cxn modelId="{F287996D-B62C-447C-9A17-9996DAD40CA9}" type="presParOf" srcId="{32476CA2-9B8F-4EBD-B994-0CE0ACB6C5F0}" destId="{6AC7545E-A3BB-49A3-95C2-1386690E57AF}" srcOrd="8" destOrd="0" presId="urn:microsoft.com/office/officeart/2005/8/layout/orgChart1"/>
    <dgm:cxn modelId="{260C1E61-2409-4042-AE80-36B0114C988E}" type="presParOf" srcId="{32476CA2-9B8F-4EBD-B994-0CE0ACB6C5F0}" destId="{A5CEE4DA-0C9D-4004-9C1F-8571D49394C5}" srcOrd="9" destOrd="0" presId="urn:microsoft.com/office/officeart/2005/8/layout/orgChart1"/>
    <dgm:cxn modelId="{21817EAC-9D97-4CE7-9FA5-CFE12F0B13B3}" type="presParOf" srcId="{A5CEE4DA-0C9D-4004-9C1F-8571D49394C5}" destId="{C02667D4-85AC-4E76-B226-6494AE53CDC0}" srcOrd="0" destOrd="0" presId="urn:microsoft.com/office/officeart/2005/8/layout/orgChart1"/>
    <dgm:cxn modelId="{42651738-BDDE-4CF8-80FF-2CA7E27E3E39}" type="presParOf" srcId="{C02667D4-85AC-4E76-B226-6494AE53CDC0}" destId="{4341B6A0-E7EF-4D24-AA85-B0BB359684C0}" srcOrd="0" destOrd="0" presId="urn:microsoft.com/office/officeart/2005/8/layout/orgChart1"/>
    <dgm:cxn modelId="{612E3757-4E86-4198-B608-345485FE17A6}" type="presParOf" srcId="{C02667D4-85AC-4E76-B226-6494AE53CDC0}" destId="{52F1DC55-A0B0-482A-8EB8-35C93FCF2F31}" srcOrd="1" destOrd="0" presId="urn:microsoft.com/office/officeart/2005/8/layout/orgChart1"/>
    <dgm:cxn modelId="{4230C927-9809-4D38-91BA-F0C1AC507CFB}" type="presParOf" srcId="{A5CEE4DA-0C9D-4004-9C1F-8571D49394C5}" destId="{27EC2A87-BD91-468F-A5B1-1CAAEF079621}" srcOrd="1" destOrd="0" presId="urn:microsoft.com/office/officeart/2005/8/layout/orgChart1"/>
    <dgm:cxn modelId="{393E62EE-B36D-4166-88D3-29DD0A36F9DA}" type="presParOf" srcId="{A5CEE4DA-0C9D-4004-9C1F-8571D49394C5}" destId="{214192D7-F423-48D3-863C-706DBA72C17C}" srcOrd="2" destOrd="0" presId="urn:microsoft.com/office/officeart/2005/8/layout/orgChart1"/>
    <dgm:cxn modelId="{364370D1-EE76-40C8-884A-E737780A2237}" type="presParOf" srcId="{32476CA2-9B8F-4EBD-B994-0CE0ACB6C5F0}" destId="{42B3DD1C-D1C7-4491-BB63-2F0DB52D90FA}" srcOrd="10" destOrd="0" presId="urn:microsoft.com/office/officeart/2005/8/layout/orgChart1"/>
    <dgm:cxn modelId="{3DB51C83-9087-43AE-94A2-3302183E7E8D}" type="presParOf" srcId="{32476CA2-9B8F-4EBD-B994-0CE0ACB6C5F0}" destId="{5CCC653A-2C39-46F9-825D-C74E4EAE5F0B}" srcOrd="11" destOrd="0" presId="urn:microsoft.com/office/officeart/2005/8/layout/orgChart1"/>
    <dgm:cxn modelId="{04187027-5872-406A-849B-15763CCBF1C2}" type="presParOf" srcId="{5CCC653A-2C39-46F9-825D-C74E4EAE5F0B}" destId="{A8231C38-2300-444F-A37C-28A029D173F0}" srcOrd="0" destOrd="0" presId="urn:microsoft.com/office/officeart/2005/8/layout/orgChart1"/>
    <dgm:cxn modelId="{CC9B8D64-70EB-4E53-896F-DE93220A364D}" type="presParOf" srcId="{A8231C38-2300-444F-A37C-28A029D173F0}" destId="{872F5D50-FB4C-48D4-A023-821231941186}" srcOrd="0" destOrd="0" presId="urn:microsoft.com/office/officeart/2005/8/layout/orgChart1"/>
    <dgm:cxn modelId="{8B03B873-073F-49A8-84A7-35C6CEAB9792}" type="presParOf" srcId="{A8231C38-2300-444F-A37C-28A029D173F0}" destId="{72EA5F31-3AD1-4573-90EF-7A112486A9CF}" srcOrd="1" destOrd="0" presId="urn:microsoft.com/office/officeart/2005/8/layout/orgChart1"/>
    <dgm:cxn modelId="{DD29677F-8CBD-4F03-9B2A-CDD064220409}" type="presParOf" srcId="{5CCC653A-2C39-46F9-825D-C74E4EAE5F0B}" destId="{C14A1071-128C-4ED9-84A0-5A5C7B38F5DF}" srcOrd="1" destOrd="0" presId="urn:microsoft.com/office/officeart/2005/8/layout/orgChart1"/>
    <dgm:cxn modelId="{B3EC3999-6A78-48E2-AEC9-9E8EE5E643D1}" type="presParOf" srcId="{5CCC653A-2C39-46F9-825D-C74E4EAE5F0B}" destId="{D3475619-B3F7-4D99-9D07-8B5F997B5228}" srcOrd="2" destOrd="0" presId="urn:microsoft.com/office/officeart/2005/8/layout/orgChart1"/>
    <dgm:cxn modelId="{C540AD4C-4CFF-4F8A-9670-4428A0E8E79E}" type="presParOf" srcId="{32476CA2-9B8F-4EBD-B994-0CE0ACB6C5F0}" destId="{B0B7BFDC-F153-4ACC-B23D-8FAD9EC7EB7F}" srcOrd="12" destOrd="0" presId="urn:microsoft.com/office/officeart/2005/8/layout/orgChart1"/>
    <dgm:cxn modelId="{2C3D1D85-39AB-41E0-90A2-CA719FCCCEDE}" type="presParOf" srcId="{32476CA2-9B8F-4EBD-B994-0CE0ACB6C5F0}" destId="{8E8D60B7-8B0A-4819-BA91-9FDC380E895E}" srcOrd="13" destOrd="0" presId="urn:microsoft.com/office/officeart/2005/8/layout/orgChart1"/>
    <dgm:cxn modelId="{02F4EDFA-400B-41F9-A36B-7C45C36C3BC8}" type="presParOf" srcId="{8E8D60B7-8B0A-4819-BA91-9FDC380E895E}" destId="{3AA2545F-9107-4FAF-BD2E-1F038757F459}" srcOrd="0" destOrd="0" presId="urn:microsoft.com/office/officeart/2005/8/layout/orgChart1"/>
    <dgm:cxn modelId="{BEA1D656-6F43-466C-9AB3-618FDF61F206}" type="presParOf" srcId="{3AA2545F-9107-4FAF-BD2E-1F038757F459}" destId="{7D24657B-8EA3-40C6-91A3-6409D3C8B8B3}" srcOrd="0" destOrd="0" presId="urn:microsoft.com/office/officeart/2005/8/layout/orgChart1"/>
    <dgm:cxn modelId="{60C389C2-8D9B-4416-8E1A-19035F324FEF}" type="presParOf" srcId="{3AA2545F-9107-4FAF-BD2E-1F038757F459}" destId="{5D8443DB-E82C-4F03-921D-E1A9D2FA7B7E}" srcOrd="1" destOrd="0" presId="urn:microsoft.com/office/officeart/2005/8/layout/orgChart1"/>
    <dgm:cxn modelId="{B369F99E-89A4-4365-B712-961ADEDB0610}" type="presParOf" srcId="{8E8D60B7-8B0A-4819-BA91-9FDC380E895E}" destId="{1F054075-E9F6-4BCA-9D6C-D56B7EF9E24E}" srcOrd="1" destOrd="0" presId="urn:microsoft.com/office/officeart/2005/8/layout/orgChart1"/>
    <dgm:cxn modelId="{A6D892C1-18F1-4E11-BFC8-FD335C14F489}" type="presParOf" srcId="{8E8D60B7-8B0A-4819-BA91-9FDC380E895E}" destId="{48F31C3F-4EA0-450E-9A7A-A537E96AD0AE}" srcOrd="2" destOrd="0" presId="urn:microsoft.com/office/officeart/2005/8/layout/orgChart1"/>
    <dgm:cxn modelId="{F3C7C6CD-B422-49B6-A3C3-2E1B85AC0A2C}" type="presParOf" srcId="{32476CA2-9B8F-4EBD-B994-0CE0ACB6C5F0}" destId="{FFE74C0F-5BBE-4EE3-B030-5B524D8E3826}" srcOrd="14" destOrd="0" presId="urn:microsoft.com/office/officeart/2005/8/layout/orgChart1"/>
    <dgm:cxn modelId="{19C7DF23-3C46-4AE4-9866-980264BADD8B}" type="presParOf" srcId="{32476CA2-9B8F-4EBD-B994-0CE0ACB6C5F0}" destId="{70B3B06C-3659-4596-9598-DDA690BF2C01}" srcOrd="15" destOrd="0" presId="urn:microsoft.com/office/officeart/2005/8/layout/orgChart1"/>
    <dgm:cxn modelId="{0915F2CF-F80C-456B-9CF5-C6658602DF9A}" type="presParOf" srcId="{70B3B06C-3659-4596-9598-DDA690BF2C01}" destId="{C2083F61-1C1E-4D42-A561-4983D3F12DE6}" srcOrd="0" destOrd="0" presId="urn:microsoft.com/office/officeart/2005/8/layout/orgChart1"/>
    <dgm:cxn modelId="{3A567DB6-A401-48A3-A002-22E57CAABB1E}" type="presParOf" srcId="{C2083F61-1C1E-4D42-A561-4983D3F12DE6}" destId="{8BD0A18A-2159-4C11-870D-9D87CD9F2CE2}" srcOrd="0" destOrd="0" presId="urn:microsoft.com/office/officeart/2005/8/layout/orgChart1"/>
    <dgm:cxn modelId="{02C6F089-B49D-44E4-8963-5BBBC87B3945}" type="presParOf" srcId="{C2083F61-1C1E-4D42-A561-4983D3F12DE6}" destId="{098DFD11-2626-4B30-9446-08637D34FC28}" srcOrd="1" destOrd="0" presId="urn:microsoft.com/office/officeart/2005/8/layout/orgChart1"/>
    <dgm:cxn modelId="{86E7B6CC-2881-4E9B-9D72-1B113C4939B8}" type="presParOf" srcId="{70B3B06C-3659-4596-9598-DDA690BF2C01}" destId="{EE4032DB-2721-44B4-B5B2-3D981CF685DD}" srcOrd="1" destOrd="0" presId="urn:microsoft.com/office/officeart/2005/8/layout/orgChart1"/>
    <dgm:cxn modelId="{318F6655-A780-4150-A900-2A290056AAF3}" type="presParOf" srcId="{70B3B06C-3659-4596-9598-DDA690BF2C01}" destId="{AC2409C3-6B9B-4ED1-87CC-FB510D74D233}" srcOrd="2" destOrd="0" presId="urn:microsoft.com/office/officeart/2005/8/layout/orgChart1"/>
    <dgm:cxn modelId="{0339C51D-CDF3-41A9-BEC1-DBFCAE7E5856}" type="presParOf" srcId="{6595CE92-22C2-427D-86BC-997772C55125}" destId="{A4CA86CC-EFC4-4696-BA85-BD80E1ECF74A}" srcOrd="2" destOrd="0" presId="urn:microsoft.com/office/officeart/2005/8/layout/orgChart1"/>
    <dgm:cxn modelId="{8205F62E-75E4-42FB-B552-F1BDCD072A52}" type="presParOf" srcId="{A4CA86CC-EFC4-4696-BA85-BD80E1ECF74A}" destId="{59A71E0E-243A-4C4F-9973-4D5DE526317D}" srcOrd="0" destOrd="0" presId="urn:microsoft.com/office/officeart/2005/8/layout/orgChart1"/>
    <dgm:cxn modelId="{8EBBE463-18D3-4299-99EE-2DB0A1199A1F}" type="presParOf" srcId="{A4CA86CC-EFC4-4696-BA85-BD80E1ECF74A}" destId="{22A89BCE-B0F6-433F-9EA5-B0336A09636A}" srcOrd="1" destOrd="0" presId="urn:microsoft.com/office/officeart/2005/8/layout/orgChart1"/>
    <dgm:cxn modelId="{E56AE243-3734-437F-917B-DB334EBD4DBB}" type="presParOf" srcId="{22A89BCE-B0F6-433F-9EA5-B0336A09636A}" destId="{7BC0E58D-7611-4602-987A-7D102ED18CB1}" srcOrd="0" destOrd="0" presId="urn:microsoft.com/office/officeart/2005/8/layout/orgChart1"/>
    <dgm:cxn modelId="{F62D04B0-6A3E-4B30-9E18-4A1D9CA88435}" type="presParOf" srcId="{7BC0E58D-7611-4602-987A-7D102ED18CB1}" destId="{4BC8E36E-86B0-456D-A903-7FA65A3BA372}" srcOrd="0" destOrd="0" presId="urn:microsoft.com/office/officeart/2005/8/layout/orgChart1"/>
    <dgm:cxn modelId="{E56A7D81-FBD9-42B0-A9AB-CEF6568915B0}" type="presParOf" srcId="{7BC0E58D-7611-4602-987A-7D102ED18CB1}" destId="{A0BC7409-7CCF-48BA-A4BA-1B4AFA5182A2}" srcOrd="1" destOrd="0" presId="urn:microsoft.com/office/officeart/2005/8/layout/orgChart1"/>
    <dgm:cxn modelId="{8896050A-C6BE-41D0-A273-BBD20D2B13B1}" type="presParOf" srcId="{22A89BCE-B0F6-433F-9EA5-B0336A09636A}" destId="{1DB01D27-0E78-43E1-BF7B-D144FD3403CF}" srcOrd="1" destOrd="0" presId="urn:microsoft.com/office/officeart/2005/8/layout/orgChart1"/>
    <dgm:cxn modelId="{23CDBE7E-0B24-4F0A-A741-A0A0C4DC790E}" type="presParOf" srcId="{22A89BCE-B0F6-433F-9EA5-B0336A09636A}" destId="{D24499EB-CF45-4840-B7C6-BD635B53B983}" srcOrd="2" destOrd="0" presId="urn:microsoft.com/office/officeart/2005/8/layout/orgChart1"/>
    <dgm:cxn modelId="{1786E8BF-9424-4339-8039-F2D5E2E8A51B}" type="presParOf" srcId="{252CBA15-A4C3-4350-96D8-01CD409759FC}" destId="{B8027C35-6B97-4936-AE42-6C8642A59C00}" srcOrd="1" destOrd="0" presId="urn:microsoft.com/office/officeart/2005/8/layout/orgChart1"/>
    <dgm:cxn modelId="{A23F7C52-AF1A-4433-A09C-5AD8E0C4F5F8}" type="presParOf" srcId="{B8027C35-6B97-4936-AE42-6C8642A59C00}" destId="{C5687CCA-5A5C-455F-9C42-487E45E2B89F}" srcOrd="0" destOrd="0" presId="urn:microsoft.com/office/officeart/2005/8/layout/orgChart1"/>
    <dgm:cxn modelId="{D4FCC360-12C9-43B7-9B1E-860E248ADB3A}" type="presParOf" srcId="{C5687CCA-5A5C-455F-9C42-487E45E2B89F}" destId="{1E80F23E-B358-4614-8C2E-01832B8624CB}" srcOrd="0" destOrd="0" presId="urn:microsoft.com/office/officeart/2005/8/layout/orgChart1"/>
    <dgm:cxn modelId="{5A41E4C9-9984-4E22-8FFE-9577D9ACB06A}" type="presParOf" srcId="{C5687CCA-5A5C-455F-9C42-487E45E2B89F}" destId="{53527026-367D-43C9-A694-32F0079A3481}" srcOrd="1" destOrd="0" presId="urn:microsoft.com/office/officeart/2005/8/layout/orgChart1"/>
    <dgm:cxn modelId="{5FB8F8A2-DC0C-44AC-AA49-06035D3E4200}" type="presParOf" srcId="{B8027C35-6B97-4936-AE42-6C8642A59C00}" destId="{2284CF4B-A65A-449B-B941-74D09D4B0D51}" srcOrd="1" destOrd="0" presId="urn:microsoft.com/office/officeart/2005/8/layout/orgChart1"/>
    <dgm:cxn modelId="{62BEAFFF-6387-4E51-910C-B6464E960C5D}" type="presParOf" srcId="{B8027C35-6B97-4936-AE42-6C8642A59C00}" destId="{855ED220-A000-4385-8475-173C32AE0F88}"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71E0E-243A-4C4F-9973-4D5DE526317D}">
      <dsp:nvSpPr>
        <dsp:cNvPr id="0" name=""/>
        <dsp:cNvSpPr/>
      </dsp:nvSpPr>
      <dsp:spPr>
        <a:xfrm>
          <a:off x="4173396" y="947282"/>
          <a:ext cx="334427" cy="526369"/>
        </a:xfrm>
        <a:custGeom>
          <a:avLst/>
          <a:gdLst/>
          <a:ahLst/>
          <a:cxnLst/>
          <a:rect l="0" t="0" r="0" b="0"/>
          <a:pathLst>
            <a:path>
              <a:moveTo>
                <a:pt x="334427" y="0"/>
              </a:moveTo>
              <a:lnTo>
                <a:pt x="334427" y="526369"/>
              </a:lnTo>
              <a:lnTo>
                <a:pt x="0" y="52636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E74C0F-5BBE-4EE3-B030-5B524D8E3826}">
      <dsp:nvSpPr>
        <dsp:cNvPr id="0" name=""/>
        <dsp:cNvSpPr/>
      </dsp:nvSpPr>
      <dsp:spPr>
        <a:xfrm>
          <a:off x="4507824" y="947282"/>
          <a:ext cx="3720383" cy="2491961"/>
        </a:xfrm>
        <a:custGeom>
          <a:avLst/>
          <a:gdLst/>
          <a:ahLst/>
          <a:cxnLst/>
          <a:rect l="0" t="0" r="0" b="0"/>
          <a:pathLst>
            <a:path>
              <a:moveTo>
                <a:pt x="0" y="0"/>
              </a:moveTo>
              <a:lnTo>
                <a:pt x="0" y="2287281"/>
              </a:lnTo>
              <a:lnTo>
                <a:pt x="3720383" y="2287281"/>
              </a:lnTo>
              <a:lnTo>
                <a:pt x="3720383" y="2491961"/>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B7BFDC-F153-4ACC-B23D-8FAD9EC7EB7F}">
      <dsp:nvSpPr>
        <dsp:cNvPr id="0" name=""/>
        <dsp:cNvSpPr/>
      </dsp:nvSpPr>
      <dsp:spPr>
        <a:xfrm>
          <a:off x="4507824" y="947282"/>
          <a:ext cx="2746330" cy="2491961"/>
        </a:xfrm>
        <a:custGeom>
          <a:avLst/>
          <a:gdLst/>
          <a:ahLst/>
          <a:cxnLst/>
          <a:rect l="0" t="0" r="0" b="0"/>
          <a:pathLst>
            <a:path>
              <a:moveTo>
                <a:pt x="0" y="0"/>
              </a:moveTo>
              <a:lnTo>
                <a:pt x="0" y="2287281"/>
              </a:lnTo>
              <a:lnTo>
                <a:pt x="2746330" y="2287281"/>
              </a:lnTo>
              <a:lnTo>
                <a:pt x="2746330" y="2491961"/>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B3DD1C-D1C7-4491-BB63-2F0DB52D90FA}">
      <dsp:nvSpPr>
        <dsp:cNvPr id="0" name=""/>
        <dsp:cNvSpPr/>
      </dsp:nvSpPr>
      <dsp:spPr>
        <a:xfrm>
          <a:off x="4507824" y="947282"/>
          <a:ext cx="1698611" cy="2486805"/>
        </a:xfrm>
        <a:custGeom>
          <a:avLst/>
          <a:gdLst/>
          <a:ahLst/>
          <a:cxnLst/>
          <a:rect l="0" t="0" r="0" b="0"/>
          <a:pathLst>
            <a:path>
              <a:moveTo>
                <a:pt x="0" y="0"/>
              </a:moveTo>
              <a:lnTo>
                <a:pt x="0" y="2282125"/>
              </a:lnTo>
              <a:lnTo>
                <a:pt x="1698611" y="2282125"/>
              </a:lnTo>
              <a:lnTo>
                <a:pt x="1698611" y="248680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C7545E-A3BB-49A3-95C2-1386690E57AF}">
      <dsp:nvSpPr>
        <dsp:cNvPr id="0" name=""/>
        <dsp:cNvSpPr/>
      </dsp:nvSpPr>
      <dsp:spPr>
        <a:xfrm>
          <a:off x="4507824" y="947282"/>
          <a:ext cx="732296" cy="2486805"/>
        </a:xfrm>
        <a:custGeom>
          <a:avLst/>
          <a:gdLst/>
          <a:ahLst/>
          <a:cxnLst/>
          <a:rect l="0" t="0" r="0" b="0"/>
          <a:pathLst>
            <a:path>
              <a:moveTo>
                <a:pt x="0" y="0"/>
              </a:moveTo>
              <a:lnTo>
                <a:pt x="0" y="2282125"/>
              </a:lnTo>
              <a:lnTo>
                <a:pt x="732296" y="2282125"/>
              </a:lnTo>
              <a:lnTo>
                <a:pt x="732296" y="248680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AC0E61-34B7-4E56-82AE-89D6578DFA0F}">
      <dsp:nvSpPr>
        <dsp:cNvPr id="0" name=""/>
        <dsp:cNvSpPr/>
      </dsp:nvSpPr>
      <dsp:spPr>
        <a:xfrm>
          <a:off x="2147316" y="947282"/>
          <a:ext cx="2360508" cy="2472195"/>
        </a:xfrm>
        <a:custGeom>
          <a:avLst/>
          <a:gdLst/>
          <a:ahLst/>
          <a:cxnLst/>
          <a:rect l="0" t="0" r="0" b="0"/>
          <a:pathLst>
            <a:path>
              <a:moveTo>
                <a:pt x="2360508" y="0"/>
              </a:moveTo>
              <a:lnTo>
                <a:pt x="2360508" y="2267515"/>
              </a:lnTo>
              <a:lnTo>
                <a:pt x="0" y="2267515"/>
              </a:lnTo>
              <a:lnTo>
                <a:pt x="0" y="247219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2CE63-6BA3-49A5-8B19-1BA9E4BE06C3}">
      <dsp:nvSpPr>
        <dsp:cNvPr id="0" name=""/>
        <dsp:cNvSpPr/>
      </dsp:nvSpPr>
      <dsp:spPr>
        <a:xfrm>
          <a:off x="3585574" y="947282"/>
          <a:ext cx="922249" cy="3240320"/>
        </a:xfrm>
        <a:custGeom>
          <a:avLst/>
          <a:gdLst/>
          <a:ahLst/>
          <a:cxnLst/>
          <a:rect l="0" t="0" r="0" b="0"/>
          <a:pathLst>
            <a:path>
              <a:moveTo>
                <a:pt x="922249" y="0"/>
              </a:moveTo>
              <a:lnTo>
                <a:pt x="922249" y="3035640"/>
              </a:lnTo>
              <a:lnTo>
                <a:pt x="0" y="3035640"/>
              </a:lnTo>
              <a:lnTo>
                <a:pt x="0" y="3240320"/>
              </a:lnTo>
            </a:path>
          </a:pathLst>
        </a:custGeom>
        <a:noFill/>
        <a:ln w="25400" cap="flat" cmpd="sng" algn="ctr">
          <a:solidFill>
            <a:scrgbClr r="0" g="0" b="0"/>
          </a:solidFill>
          <a:prstDash val="dash"/>
        </a:ln>
        <a:effectLst/>
      </dsp:spPr>
      <dsp:style>
        <a:lnRef idx="2">
          <a:scrgbClr r="0" g="0" b="0"/>
        </a:lnRef>
        <a:fillRef idx="0">
          <a:scrgbClr r="0" g="0" b="0"/>
        </a:fillRef>
        <a:effectRef idx="0">
          <a:scrgbClr r="0" g="0" b="0"/>
        </a:effectRef>
        <a:fontRef idx="minor"/>
      </dsp:style>
    </dsp:sp>
    <dsp:sp modelId="{7DA1C36A-D4AF-49C4-84C4-1614DA0B7F9F}">
      <dsp:nvSpPr>
        <dsp:cNvPr id="0" name=""/>
        <dsp:cNvSpPr/>
      </dsp:nvSpPr>
      <dsp:spPr>
        <a:xfrm>
          <a:off x="3382921" y="947282"/>
          <a:ext cx="1124902" cy="2481756"/>
        </a:xfrm>
        <a:custGeom>
          <a:avLst/>
          <a:gdLst/>
          <a:ahLst/>
          <a:cxnLst/>
          <a:rect l="0" t="0" r="0" b="0"/>
          <a:pathLst>
            <a:path>
              <a:moveTo>
                <a:pt x="1124902" y="0"/>
              </a:moveTo>
              <a:lnTo>
                <a:pt x="1124902" y="2277076"/>
              </a:lnTo>
              <a:lnTo>
                <a:pt x="0" y="2277076"/>
              </a:lnTo>
              <a:lnTo>
                <a:pt x="0" y="2481756"/>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3B8BB3-C2D0-48F3-A98E-9C155C1A16E8}">
      <dsp:nvSpPr>
        <dsp:cNvPr id="0" name=""/>
        <dsp:cNvSpPr/>
      </dsp:nvSpPr>
      <dsp:spPr>
        <a:xfrm>
          <a:off x="831797" y="947282"/>
          <a:ext cx="3676026" cy="2472195"/>
        </a:xfrm>
        <a:custGeom>
          <a:avLst/>
          <a:gdLst/>
          <a:ahLst/>
          <a:cxnLst/>
          <a:rect l="0" t="0" r="0" b="0"/>
          <a:pathLst>
            <a:path>
              <a:moveTo>
                <a:pt x="3676026" y="0"/>
              </a:moveTo>
              <a:lnTo>
                <a:pt x="3676026" y="2267515"/>
              </a:lnTo>
              <a:lnTo>
                <a:pt x="0" y="2267515"/>
              </a:lnTo>
              <a:lnTo>
                <a:pt x="0" y="247219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A7B4D8-2A62-4A0B-9DD2-31784B565E70}">
      <dsp:nvSpPr>
        <dsp:cNvPr id="0" name=""/>
        <dsp:cNvSpPr/>
      </dsp:nvSpPr>
      <dsp:spPr>
        <a:xfrm>
          <a:off x="3279977" y="346506"/>
          <a:ext cx="2455694" cy="600775"/>
        </a:xfrm>
        <a:prstGeom prst="rect">
          <a:avLst/>
        </a:prstGeom>
        <a:solidFill>
          <a:schemeClr val="accent2">
            <a:alpha val="80000"/>
            <a:hueOff val="0"/>
            <a:satOff val="0"/>
            <a:lumOff val="0"/>
            <a:alphaOff val="0"/>
          </a:schemeClr>
        </a:solidFill>
        <a:ln w="19050"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b="1" kern="1200" baseline="0" dirty="0">
              <a:solidFill>
                <a:schemeClr val="tx1"/>
              </a:solidFill>
            </a:rPr>
            <a:t>Board of Directors</a:t>
          </a:r>
        </a:p>
      </dsp:txBody>
      <dsp:txXfrm>
        <a:off x="3279977" y="346506"/>
        <a:ext cx="2455694" cy="600775"/>
      </dsp:txXfrm>
    </dsp:sp>
    <dsp:sp modelId="{69A06EF2-F4E4-4CB7-A207-B862ADD4CA3E}">
      <dsp:nvSpPr>
        <dsp:cNvPr id="0" name=""/>
        <dsp:cNvSpPr/>
      </dsp:nvSpPr>
      <dsp:spPr>
        <a:xfrm>
          <a:off x="366764" y="3419477"/>
          <a:ext cx="930066" cy="282331"/>
        </a:xfrm>
        <a:prstGeom prst="rect">
          <a:avLst/>
        </a:prstGeom>
        <a:solidFill>
          <a:schemeClr val="accent2">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b="1" kern="1200" baseline="0" dirty="0">
              <a:solidFill>
                <a:schemeClr val="tx1"/>
              </a:solidFill>
            </a:rPr>
            <a:t>Marketing </a:t>
          </a:r>
        </a:p>
      </dsp:txBody>
      <dsp:txXfrm>
        <a:off x="366764" y="3419477"/>
        <a:ext cx="930066" cy="282331"/>
      </dsp:txXfrm>
    </dsp:sp>
    <dsp:sp modelId="{B1FC5E85-7880-4CD5-9B79-EB23856DC9C1}">
      <dsp:nvSpPr>
        <dsp:cNvPr id="0" name=""/>
        <dsp:cNvSpPr/>
      </dsp:nvSpPr>
      <dsp:spPr>
        <a:xfrm>
          <a:off x="2942907" y="3429038"/>
          <a:ext cx="880027" cy="340275"/>
        </a:xfrm>
        <a:prstGeom prst="rect">
          <a:avLst/>
        </a:prstGeom>
        <a:solidFill>
          <a:schemeClr val="accent2">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b="1" kern="1200" baseline="0" dirty="0">
              <a:solidFill>
                <a:schemeClr val="tx1"/>
              </a:solidFill>
            </a:rPr>
            <a:t>Production</a:t>
          </a:r>
          <a:r>
            <a:rPr lang="en-GB" sz="1000" kern="1200" dirty="0"/>
            <a:t>	</a:t>
          </a:r>
        </a:p>
      </dsp:txBody>
      <dsp:txXfrm>
        <a:off x="2942907" y="3429038"/>
        <a:ext cx="880027" cy="340275"/>
      </dsp:txXfrm>
    </dsp:sp>
    <dsp:sp modelId="{4F95BF5D-87DD-4179-BC8A-1BB540AE5013}">
      <dsp:nvSpPr>
        <dsp:cNvPr id="0" name=""/>
        <dsp:cNvSpPr/>
      </dsp:nvSpPr>
      <dsp:spPr>
        <a:xfrm>
          <a:off x="3178309" y="4187602"/>
          <a:ext cx="814529" cy="381777"/>
        </a:xfrm>
        <a:prstGeom prst="rect">
          <a:avLst/>
        </a:prstGeom>
        <a:solidFill>
          <a:schemeClr val="accent2">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b="1" kern="1200" dirty="0">
              <a:solidFill>
                <a:schemeClr val="tx1"/>
              </a:solidFill>
            </a:rPr>
            <a:t>Quality</a:t>
          </a:r>
        </a:p>
        <a:p>
          <a:pPr marL="0" lvl="0" indent="0" algn="ctr" defTabSz="533400">
            <a:lnSpc>
              <a:spcPct val="90000"/>
            </a:lnSpc>
            <a:spcBef>
              <a:spcPct val="0"/>
            </a:spcBef>
            <a:spcAft>
              <a:spcPct val="35000"/>
            </a:spcAft>
            <a:buNone/>
          </a:pPr>
          <a:r>
            <a:rPr lang="en-GB" sz="1200" b="1" kern="1200" dirty="0">
              <a:solidFill>
                <a:schemeClr val="tx1"/>
              </a:solidFill>
            </a:rPr>
            <a:t>Assurance</a:t>
          </a:r>
        </a:p>
      </dsp:txBody>
      <dsp:txXfrm>
        <a:off x="3178309" y="4187602"/>
        <a:ext cx="814529" cy="381777"/>
      </dsp:txXfrm>
    </dsp:sp>
    <dsp:sp modelId="{81AB3D6B-6425-46A5-945B-3851CD0542C5}">
      <dsp:nvSpPr>
        <dsp:cNvPr id="0" name=""/>
        <dsp:cNvSpPr/>
      </dsp:nvSpPr>
      <dsp:spPr>
        <a:xfrm rot="10800000" flipV="1">
          <a:off x="1759154" y="3419477"/>
          <a:ext cx="776322" cy="319749"/>
        </a:xfrm>
        <a:prstGeom prst="rect">
          <a:avLst/>
        </a:prstGeom>
        <a:solidFill>
          <a:schemeClr val="accent2">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b="1" kern="1200" baseline="0" dirty="0">
              <a:solidFill>
                <a:schemeClr val="tx1"/>
              </a:solidFill>
            </a:rPr>
            <a:t>Finance	</a:t>
          </a:r>
        </a:p>
      </dsp:txBody>
      <dsp:txXfrm rot="-10800000">
        <a:off x="1759154" y="3419477"/>
        <a:ext cx="776322" cy="319749"/>
      </dsp:txXfrm>
    </dsp:sp>
    <dsp:sp modelId="{4341B6A0-E7EF-4D24-AA85-B0BB359684C0}">
      <dsp:nvSpPr>
        <dsp:cNvPr id="0" name=""/>
        <dsp:cNvSpPr/>
      </dsp:nvSpPr>
      <dsp:spPr>
        <a:xfrm>
          <a:off x="4929553" y="3434087"/>
          <a:ext cx="621136" cy="310568"/>
        </a:xfrm>
        <a:prstGeom prst="rect">
          <a:avLst/>
        </a:prstGeom>
        <a:solidFill>
          <a:schemeClr val="accent2">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b="1" kern="1200" dirty="0">
              <a:solidFill>
                <a:schemeClr val="tx1"/>
              </a:solidFill>
            </a:rPr>
            <a:t>HRM</a:t>
          </a:r>
        </a:p>
      </dsp:txBody>
      <dsp:txXfrm>
        <a:off x="4929553" y="3434087"/>
        <a:ext cx="621136" cy="310568"/>
      </dsp:txXfrm>
    </dsp:sp>
    <dsp:sp modelId="{872F5D50-FB4C-48D4-A023-821231941186}">
      <dsp:nvSpPr>
        <dsp:cNvPr id="0" name=""/>
        <dsp:cNvSpPr/>
      </dsp:nvSpPr>
      <dsp:spPr>
        <a:xfrm>
          <a:off x="5924103" y="3434087"/>
          <a:ext cx="564663" cy="282331"/>
        </a:xfrm>
        <a:prstGeom prst="rect">
          <a:avLst/>
        </a:prstGeom>
        <a:solidFill>
          <a:schemeClr val="accent2">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b="1" kern="1200" dirty="0">
              <a:solidFill>
                <a:schemeClr val="tx1"/>
              </a:solidFill>
            </a:rPr>
            <a:t>R, D &amp; D</a:t>
          </a:r>
        </a:p>
      </dsp:txBody>
      <dsp:txXfrm>
        <a:off x="5924103" y="3434087"/>
        <a:ext cx="564663" cy="282331"/>
      </dsp:txXfrm>
    </dsp:sp>
    <dsp:sp modelId="{7D24657B-8EA3-40C6-91A3-6409D3C8B8B3}">
      <dsp:nvSpPr>
        <dsp:cNvPr id="0" name=""/>
        <dsp:cNvSpPr/>
      </dsp:nvSpPr>
      <dsp:spPr>
        <a:xfrm>
          <a:off x="6850836" y="3439243"/>
          <a:ext cx="806634" cy="304398"/>
        </a:xfrm>
        <a:prstGeom prst="rect">
          <a:avLst/>
        </a:prstGeom>
        <a:solidFill>
          <a:schemeClr val="accent2">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b="1" kern="1200" dirty="0">
              <a:solidFill>
                <a:schemeClr val="tx1"/>
              </a:solidFill>
            </a:rPr>
            <a:t>Purchasing</a:t>
          </a:r>
        </a:p>
      </dsp:txBody>
      <dsp:txXfrm>
        <a:off x="6850836" y="3439243"/>
        <a:ext cx="806634" cy="304398"/>
      </dsp:txXfrm>
    </dsp:sp>
    <dsp:sp modelId="{8BD0A18A-2159-4C11-870D-9D87CD9F2CE2}">
      <dsp:nvSpPr>
        <dsp:cNvPr id="0" name=""/>
        <dsp:cNvSpPr/>
      </dsp:nvSpPr>
      <dsp:spPr>
        <a:xfrm>
          <a:off x="7945875" y="3439243"/>
          <a:ext cx="564663" cy="282331"/>
        </a:xfrm>
        <a:prstGeom prst="rect">
          <a:avLst/>
        </a:prstGeom>
        <a:solidFill>
          <a:schemeClr val="accent2">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b="1" kern="1200" baseline="0" dirty="0">
              <a:solidFill>
                <a:schemeClr val="tx1"/>
              </a:solidFill>
            </a:rPr>
            <a:t>Services</a:t>
          </a:r>
        </a:p>
      </dsp:txBody>
      <dsp:txXfrm>
        <a:off x="7945875" y="3439243"/>
        <a:ext cx="564663" cy="282331"/>
      </dsp:txXfrm>
    </dsp:sp>
    <dsp:sp modelId="{4BC8E36E-86B0-456D-A903-7FA65A3BA372}">
      <dsp:nvSpPr>
        <dsp:cNvPr id="0" name=""/>
        <dsp:cNvSpPr/>
      </dsp:nvSpPr>
      <dsp:spPr>
        <a:xfrm>
          <a:off x="2401197" y="1338489"/>
          <a:ext cx="1772198" cy="270324"/>
        </a:xfrm>
        <a:prstGeom prst="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baseline="0" dirty="0">
              <a:solidFill>
                <a:schemeClr val="tx1"/>
              </a:solidFill>
            </a:rPr>
            <a:t>Company Secretary</a:t>
          </a:r>
        </a:p>
      </dsp:txBody>
      <dsp:txXfrm>
        <a:off x="2401197" y="1338489"/>
        <a:ext cx="1772198" cy="270324"/>
      </dsp:txXfrm>
    </dsp:sp>
    <dsp:sp modelId="{1E80F23E-B358-4614-8C2E-01832B8624CB}">
      <dsp:nvSpPr>
        <dsp:cNvPr id="0" name=""/>
        <dsp:cNvSpPr/>
      </dsp:nvSpPr>
      <dsp:spPr>
        <a:xfrm>
          <a:off x="3867993" y="1770534"/>
          <a:ext cx="1242837" cy="668904"/>
        </a:xfrm>
        <a:prstGeom prst="rect">
          <a:avLst/>
        </a:prstGeom>
        <a:solidFill>
          <a:schemeClr val="accent2">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1" kern="1200" baseline="0" dirty="0">
              <a:solidFill>
                <a:schemeClr val="tx1"/>
              </a:solidFill>
            </a:rPr>
            <a:t>Managing Director</a:t>
          </a:r>
        </a:p>
      </dsp:txBody>
      <dsp:txXfrm>
        <a:off x="3867993" y="1770534"/>
        <a:ext cx="1242837" cy="66890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2130426"/>
            <a:ext cx="10363200" cy="1470025"/>
          </a:xfrm>
        </p:spPr>
        <p:txBody>
          <a:bodyPr/>
          <a:lstStyle>
            <a:lvl1pPr>
              <a:defRPr/>
            </a:lvl1pPr>
          </a:lstStyle>
          <a:p>
            <a:pPr lvl="0"/>
            <a:r>
              <a:rPr lang="en-GB" noProof="0"/>
              <a:t>Click to edit Master title style</a:t>
            </a:r>
          </a:p>
        </p:txBody>
      </p:sp>
      <p:sp>
        <p:nvSpPr>
          <p:cNvPr id="3075"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GB" noProof="0"/>
              <a:t>Click to edit Master subtitle style</a:t>
            </a:r>
          </a:p>
        </p:txBody>
      </p:sp>
      <p:sp>
        <p:nvSpPr>
          <p:cNvPr id="5" name="Rectangle 4"/>
          <p:cNvSpPr>
            <a:spLocks noGrp="1" noChangeArrowheads="1"/>
          </p:cNvSpPr>
          <p:nvPr>
            <p:ph type="dt" sz="half" idx="10"/>
          </p:nvPr>
        </p:nvSpPr>
        <p:spPr/>
        <p:txBody>
          <a:bodyPr/>
          <a:lstStyle>
            <a:lvl1pPr>
              <a:defRPr smtClean="0"/>
            </a:lvl1pPr>
          </a:lstStyle>
          <a:p>
            <a:pPr>
              <a:defRPr/>
            </a:pPr>
            <a:endParaRPr lang="en-GB">
              <a:solidFill>
                <a:srgbClr val="3A566E"/>
              </a:solidFill>
            </a:endParaRPr>
          </a:p>
        </p:txBody>
      </p:sp>
      <p:sp>
        <p:nvSpPr>
          <p:cNvPr id="6" name="Rectangle 5"/>
          <p:cNvSpPr>
            <a:spLocks noGrp="1" noChangeArrowheads="1"/>
          </p:cNvSpPr>
          <p:nvPr>
            <p:ph type="ftr" sz="quarter" idx="11"/>
          </p:nvPr>
        </p:nvSpPr>
        <p:spPr/>
        <p:txBody>
          <a:bodyPr/>
          <a:lstStyle>
            <a:lvl1pPr>
              <a:defRPr smtClean="0"/>
            </a:lvl1pPr>
          </a:lstStyle>
          <a:p>
            <a:pPr>
              <a:defRPr/>
            </a:pPr>
            <a:endParaRPr lang="en-GB">
              <a:solidFill>
                <a:srgbClr val="3A566E"/>
              </a:solidFill>
            </a:endParaRPr>
          </a:p>
        </p:txBody>
      </p:sp>
      <p:sp>
        <p:nvSpPr>
          <p:cNvPr id="7" name="Rectangle 6"/>
          <p:cNvSpPr>
            <a:spLocks noGrp="1" noChangeArrowheads="1"/>
          </p:cNvSpPr>
          <p:nvPr>
            <p:ph type="sldNum" sz="quarter" idx="12"/>
          </p:nvPr>
        </p:nvSpPr>
        <p:spPr/>
        <p:txBody>
          <a:bodyPr/>
          <a:lstStyle>
            <a:lvl1pPr>
              <a:defRPr smtClean="0"/>
            </a:lvl1pPr>
          </a:lstStyle>
          <a:p>
            <a:pPr>
              <a:defRPr/>
            </a:pPr>
            <a:fld id="{4C9C3940-077F-44B8-816E-30D25E5A1F5E}" type="slidenum">
              <a:rPr lang="en-GB">
                <a:solidFill>
                  <a:srgbClr val="3A566E"/>
                </a:solidFill>
              </a:rPr>
              <a:pPr>
                <a:defRPr/>
              </a:pPr>
              <a:t>‹#›</a:t>
            </a:fld>
            <a:endParaRPr lang="en-GB">
              <a:solidFill>
                <a:srgbClr val="3A566E"/>
              </a:solidFill>
            </a:endParaRPr>
          </a:p>
        </p:txBody>
      </p:sp>
    </p:spTree>
    <p:extLst>
      <p:ext uri="{BB962C8B-B14F-4D97-AF65-F5344CB8AC3E}">
        <p14:creationId xmlns:p14="http://schemas.microsoft.com/office/powerpoint/2010/main" val="119763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3A566E"/>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3A566E"/>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8E3C4A0-18F8-4C64-943B-2777DD7F34C6}" type="slidenum">
              <a:rPr lang="en-GB">
                <a:solidFill>
                  <a:srgbClr val="3A566E"/>
                </a:solidFill>
              </a:rPr>
              <a:pPr>
                <a:defRPr/>
              </a:pPr>
              <a:t>‹#›</a:t>
            </a:fld>
            <a:endParaRPr lang="en-GB">
              <a:solidFill>
                <a:srgbClr val="3A566E"/>
              </a:solidFill>
            </a:endParaRPr>
          </a:p>
        </p:txBody>
      </p:sp>
    </p:spTree>
    <p:extLst>
      <p:ext uri="{BB962C8B-B14F-4D97-AF65-F5344CB8AC3E}">
        <p14:creationId xmlns:p14="http://schemas.microsoft.com/office/powerpoint/2010/main" val="4019987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79438"/>
            <a:ext cx="2743200" cy="52117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579438"/>
            <a:ext cx="8026400" cy="5211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3A566E"/>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3A566E"/>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089CA77-917A-4407-9F54-4E2C0DCC286F}" type="slidenum">
              <a:rPr lang="en-GB">
                <a:solidFill>
                  <a:srgbClr val="3A566E"/>
                </a:solidFill>
              </a:rPr>
              <a:pPr>
                <a:defRPr/>
              </a:pPr>
              <a:t>‹#›</a:t>
            </a:fld>
            <a:endParaRPr lang="en-GB">
              <a:solidFill>
                <a:srgbClr val="3A566E"/>
              </a:solidFill>
            </a:endParaRPr>
          </a:p>
        </p:txBody>
      </p:sp>
    </p:spTree>
    <p:extLst>
      <p:ext uri="{BB962C8B-B14F-4D97-AF65-F5344CB8AC3E}">
        <p14:creationId xmlns:p14="http://schemas.microsoft.com/office/powerpoint/2010/main" val="3664131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3F8D814D-5192-477F-93B3-456C1B00BBB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338437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A657ABD-4DB1-4CCB-A6BE-76E8D1125D3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3330616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970C1D0-0E92-488B-950A-A88987CD8BC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2120484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C703B5B8-4F26-40B0-AAA8-9D74FEF4FB2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96043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472CB794-ECD4-4582-9A6C-817A8AE3D5E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80665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7809385E-0246-46A3-A8B9-E2F891B8EA2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41001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7CCA8AE3-8168-40B6-99E2-D3B540A65B3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96206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FD82803D-4023-45BE-AD25-D6D7AA78AA5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35744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3A566E"/>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3A566E"/>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82B1714-40A5-4FC7-AEE6-8AF01F09AC4E}" type="slidenum">
              <a:rPr lang="en-GB">
                <a:solidFill>
                  <a:srgbClr val="3A566E"/>
                </a:solidFill>
              </a:rPr>
              <a:pPr>
                <a:defRPr/>
              </a:pPr>
              <a:t>‹#›</a:t>
            </a:fld>
            <a:endParaRPr lang="en-GB">
              <a:solidFill>
                <a:srgbClr val="3A566E"/>
              </a:solidFill>
            </a:endParaRPr>
          </a:p>
        </p:txBody>
      </p:sp>
    </p:spTree>
    <p:extLst>
      <p:ext uri="{BB962C8B-B14F-4D97-AF65-F5344CB8AC3E}">
        <p14:creationId xmlns:p14="http://schemas.microsoft.com/office/powerpoint/2010/main" val="1772987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8EA4B4CF-76C2-4C98-802D-90BD222AC9A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723315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D42B9EE-4A9D-4C60-B7A2-D2D921DC45B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502996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2F5EAC99-6C4B-4D05-945C-8FC279427F1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7709570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subTitle" idx="1"/>
          </p:nvPr>
        </p:nvSpPr>
        <p:spPr>
          <a:xfrm>
            <a:off x="3048000" y="3581400"/>
            <a:ext cx="7518400" cy="1905000"/>
          </a:xfrm>
        </p:spPr>
        <p:txBody>
          <a:bodyPr/>
          <a:lstStyle>
            <a:lvl1pPr marL="0" indent="0">
              <a:buFont typeface="Wingdings" pitchFamily="2" charset="2"/>
              <a:buNone/>
              <a:defRPr/>
            </a:lvl1pPr>
          </a:lstStyle>
          <a:p>
            <a:pPr lvl="0"/>
            <a:r>
              <a:rPr lang="en-US" noProof="0"/>
              <a:t>Click to edit Master subtitle style</a:t>
            </a:r>
          </a:p>
        </p:txBody>
      </p:sp>
      <p:sp>
        <p:nvSpPr>
          <p:cNvPr id="5123" name="Rectangle 3"/>
          <p:cNvSpPr>
            <a:spLocks noGrp="1" noChangeArrowheads="1"/>
          </p:cNvSpPr>
          <p:nvPr>
            <p:ph type="dt" sz="half" idx="2"/>
          </p:nvPr>
        </p:nvSpPr>
        <p:spPr>
          <a:xfrm>
            <a:off x="914400" y="6248400"/>
            <a:ext cx="2540000" cy="457200"/>
          </a:xfrm>
        </p:spPr>
        <p:txBody>
          <a:bodyPr/>
          <a:lstStyle>
            <a:lvl1pPr>
              <a:defRPr/>
            </a:lvl1pPr>
          </a:lstStyle>
          <a:p>
            <a:endParaRPr lang="en-US">
              <a:solidFill>
                <a:srgbClr val="292929"/>
              </a:solidFill>
            </a:endParaRPr>
          </a:p>
        </p:txBody>
      </p:sp>
      <p:sp>
        <p:nvSpPr>
          <p:cNvPr id="5124" name="Rectangle 4"/>
          <p:cNvSpPr>
            <a:spLocks noGrp="1" noChangeArrowheads="1"/>
          </p:cNvSpPr>
          <p:nvPr>
            <p:ph type="ftr" sz="quarter" idx="3"/>
          </p:nvPr>
        </p:nvSpPr>
        <p:spPr>
          <a:xfrm>
            <a:off x="4165600" y="6248400"/>
            <a:ext cx="3860800" cy="457200"/>
          </a:xfrm>
        </p:spPr>
        <p:txBody>
          <a:bodyPr/>
          <a:lstStyle>
            <a:lvl1pPr>
              <a:defRPr/>
            </a:lvl1pPr>
          </a:lstStyle>
          <a:p>
            <a:endParaRPr lang="en-US">
              <a:solidFill>
                <a:srgbClr val="292929"/>
              </a:solidFill>
            </a:endParaRPr>
          </a:p>
        </p:txBody>
      </p:sp>
      <p:sp>
        <p:nvSpPr>
          <p:cNvPr id="5125" name="Rectangle 5"/>
          <p:cNvSpPr>
            <a:spLocks noGrp="1" noChangeArrowheads="1"/>
          </p:cNvSpPr>
          <p:nvPr>
            <p:ph type="sldNum" sz="quarter" idx="4"/>
          </p:nvPr>
        </p:nvSpPr>
        <p:spPr>
          <a:xfrm>
            <a:off x="8737600" y="6248400"/>
            <a:ext cx="2540000" cy="457200"/>
          </a:xfrm>
        </p:spPr>
        <p:txBody>
          <a:bodyPr/>
          <a:lstStyle>
            <a:lvl1pPr>
              <a:defRPr/>
            </a:lvl1pPr>
          </a:lstStyle>
          <a:p>
            <a:fld id="{0EEC8E53-AAE3-48F4-A69E-0717346AF026}" type="slidenum">
              <a:rPr lang="en-US">
                <a:solidFill>
                  <a:srgbClr val="292929"/>
                </a:solidFill>
              </a:rPr>
              <a:pPr/>
              <a:t>‹#›</a:t>
            </a:fld>
            <a:endParaRPr lang="en-US">
              <a:solidFill>
                <a:srgbClr val="292929"/>
              </a:solidFill>
            </a:endParaRPr>
          </a:p>
        </p:txBody>
      </p:sp>
      <p:grpSp>
        <p:nvGrpSpPr>
          <p:cNvPr id="5126" name="Group 6"/>
          <p:cNvGrpSpPr>
            <a:grpSpLocks/>
          </p:cNvGrpSpPr>
          <p:nvPr/>
        </p:nvGrpSpPr>
        <p:grpSpPr bwMode="auto">
          <a:xfrm>
            <a:off x="0" y="914400"/>
            <a:ext cx="11582400" cy="2514600"/>
            <a:chOff x="0" y="576"/>
            <a:chExt cx="5472" cy="1584"/>
          </a:xfrm>
        </p:grpSpPr>
        <p:sp>
          <p:nvSpPr>
            <p:cNvPr id="5127" name="Oval 7"/>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800">
                <a:solidFill>
                  <a:srgbClr val="292929"/>
                </a:solidFill>
              </a:endParaRPr>
            </a:p>
          </p:txBody>
        </p:sp>
        <p:sp>
          <p:nvSpPr>
            <p:cNvPr id="5128" name="Rectangle 8"/>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292929"/>
                </a:solidFill>
                <a:latin typeface="Times New Roman" pitchFamily="18" charset="0"/>
              </a:endParaRPr>
            </a:p>
          </p:txBody>
        </p:sp>
        <p:sp>
          <p:nvSpPr>
            <p:cNvPr id="5129" name="Rectangle 9"/>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292929"/>
                </a:solidFill>
                <a:latin typeface="Times New Roman" pitchFamily="18" charset="0"/>
              </a:endParaRPr>
            </a:p>
          </p:txBody>
        </p:sp>
        <p:sp>
          <p:nvSpPr>
            <p:cNvPr id="5130" name="Freeform 10"/>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GB" sz="1800">
                <a:solidFill>
                  <a:srgbClr val="292929"/>
                </a:solidFill>
              </a:endParaRPr>
            </a:p>
          </p:txBody>
        </p:sp>
        <p:sp>
          <p:nvSpPr>
            <p:cNvPr id="5131" name="Freeform 11"/>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GB" sz="1800">
                <a:solidFill>
                  <a:srgbClr val="292929"/>
                </a:solidFill>
              </a:endParaRPr>
            </a:p>
          </p:txBody>
        </p:sp>
      </p:grpSp>
      <p:sp>
        <p:nvSpPr>
          <p:cNvPr id="5132" name="Rectangle 12"/>
          <p:cNvSpPr>
            <a:spLocks noGrp="1" noChangeArrowheads="1"/>
          </p:cNvSpPr>
          <p:nvPr>
            <p:ph type="ctrTitle"/>
          </p:nvPr>
        </p:nvSpPr>
        <p:spPr>
          <a:xfrm>
            <a:off x="1117600" y="1443038"/>
            <a:ext cx="9448800" cy="1600200"/>
          </a:xfrm>
        </p:spPr>
        <p:txBody>
          <a:bodyPr anchor="ctr"/>
          <a:lstStyle>
            <a:lvl1pPr>
              <a:defRPr/>
            </a:lvl1pPr>
          </a:lstStyle>
          <a:p>
            <a:pPr lvl="0"/>
            <a:r>
              <a:rPr lang="en-US" noProof="0"/>
              <a:t>Click to edit Master title style</a:t>
            </a:r>
          </a:p>
        </p:txBody>
      </p:sp>
    </p:spTree>
    <p:extLst>
      <p:ext uri="{BB962C8B-B14F-4D97-AF65-F5344CB8AC3E}">
        <p14:creationId xmlns:p14="http://schemas.microsoft.com/office/powerpoint/2010/main" val="24146489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292929"/>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E1ED9BA5-F109-47FE-B78F-299576E663AF}" type="slidenum">
              <a:rPr lang="en-US">
                <a:solidFill>
                  <a:srgbClr val="292929"/>
                </a:solidFill>
              </a:rPr>
              <a:pPr/>
              <a:t>‹#›</a:t>
            </a:fld>
            <a:endParaRPr lang="en-US">
              <a:solidFill>
                <a:srgbClr val="292929"/>
              </a:solidFill>
            </a:endParaRPr>
          </a:p>
        </p:txBody>
      </p:sp>
    </p:spTree>
    <p:extLst>
      <p:ext uri="{BB962C8B-B14F-4D97-AF65-F5344CB8AC3E}">
        <p14:creationId xmlns:p14="http://schemas.microsoft.com/office/powerpoint/2010/main" val="41981403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292929"/>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562FE5FB-0950-4653-8FC5-1488FF242830}" type="slidenum">
              <a:rPr lang="en-US">
                <a:solidFill>
                  <a:srgbClr val="292929"/>
                </a:solidFill>
              </a:rPr>
              <a:pPr/>
              <a:t>‹#›</a:t>
            </a:fld>
            <a:endParaRPr lang="en-US">
              <a:solidFill>
                <a:srgbClr val="292929"/>
              </a:solidFill>
            </a:endParaRPr>
          </a:p>
        </p:txBody>
      </p:sp>
    </p:spTree>
    <p:extLst>
      <p:ext uri="{BB962C8B-B14F-4D97-AF65-F5344CB8AC3E}">
        <p14:creationId xmlns:p14="http://schemas.microsoft.com/office/powerpoint/2010/main" val="12812024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265767" y="1981200"/>
            <a:ext cx="500591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474885" y="1981200"/>
            <a:ext cx="5005916"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US">
              <a:solidFill>
                <a:srgbClr val="292929"/>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292929"/>
              </a:solidFill>
            </a:endParaRPr>
          </a:p>
        </p:txBody>
      </p:sp>
      <p:sp>
        <p:nvSpPr>
          <p:cNvPr id="7" name="Slide Number Placeholder 6"/>
          <p:cNvSpPr>
            <a:spLocks noGrp="1"/>
          </p:cNvSpPr>
          <p:nvPr>
            <p:ph type="sldNum" sz="quarter" idx="12"/>
          </p:nvPr>
        </p:nvSpPr>
        <p:spPr/>
        <p:txBody>
          <a:bodyPr/>
          <a:lstStyle>
            <a:lvl1pPr>
              <a:defRPr/>
            </a:lvl1pPr>
          </a:lstStyle>
          <a:p>
            <a:fld id="{1D430EFC-B5DD-4F84-84AB-CDD17709D939}" type="slidenum">
              <a:rPr lang="en-US">
                <a:solidFill>
                  <a:srgbClr val="292929"/>
                </a:solidFill>
              </a:rPr>
              <a:pPr/>
              <a:t>‹#›</a:t>
            </a:fld>
            <a:endParaRPr lang="en-US">
              <a:solidFill>
                <a:srgbClr val="292929"/>
              </a:solidFill>
            </a:endParaRPr>
          </a:p>
        </p:txBody>
      </p:sp>
    </p:spTree>
    <p:extLst>
      <p:ext uri="{BB962C8B-B14F-4D97-AF65-F5344CB8AC3E}">
        <p14:creationId xmlns:p14="http://schemas.microsoft.com/office/powerpoint/2010/main" val="17270697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US">
              <a:solidFill>
                <a:srgbClr val="292929"/>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292929"/>
              </a:solidFill>
            </a:endParaRPr>
          </a:p>
        </p:txBody>
      </p:sp>
      <p:sp>
        <p:nvSpPr>
          <p:cNvPr id="9" name="Slide Number Placeholder 8"/>
          <p:cNvSpPr>
            <a:spLocks noGrp="1"/>
          </p:cNvSpPr>
          <p:nvPr>
            <p:ph type="sldNum" sz="quarter" idx="12"/>
          </p:nvPr>
        </p:nvSpPr>
        <p:spPr/>
        <p:txBody>
          <a:bodyPr/>
          <a:lstStyle>
            <a:lvl1pPr>
              <a:defRPr/>
            </a:lvl1pPr>
          </a:lstStyle>
          <a:p>
            <a:fld id="{94435E63-FA9B-4E7F-9B4B-4F7BC1498E66}" type="slidenum">
              <a:rPr lang="en-US">
                <a:solidFill>
                  <a:srgbClr val="292929"/>
                </a:solidFill>
              </a:rPr>
              <a:pPr/>
              <a:t>‹#›</a:t>
            </a:fld>
            <a:endParaRPr lang="en-US">
              <a:solidFill>
                <a:srgbClr val="292929"/>
              </a:solidFill>
            </a:endParaRPr>
          </a:p>
        </p:txBody>
      </p:sp>
    </p:spTree>
    <p:extLst>
      <p:ext uri="{BB962C8B-B14F-4D97-AF65-F5344CB8AC3E}">
        <p14:creationId xmlns:p14="http://schemas.microsoft.com/office/powerpoint/2010/main" val="16844352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US">
              <a:solidFill>
                <a:srgbClr val="292929"/>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292929"/>
              </a:solidFill>
            </a:endParaRPr>
          </a:p>
        </p:txBody>
      </p:sp>
      <p:sp>
        <p:nvSpPr>
          <p:cNvPr id="5" name="Slide Number Placeholder 4"/>
          <p:cNvSpPr>
            <a:spLocks noGrp="1"/>
          </p:cNvSpPr>
          <p:nvPr>
            <p:ph type="sldNum" sz="quarter" idx="12"/>
          </p:nvPr>
        </p:nvSpPr>
        <p:spPr/>
        <p:txBody>
          <a:bodyPr/>
          <a:lstStyle>
            <a:lvl1pPr>
              <a:defRPr/>
            </a:lvl1pPr>
          </a:lstStyle>
          <a:p>
            <a:fld id="{04D84C8A-37C1-4A0A-AD6D-A50D19D227B8}" type="slidenum">
              <a:rPr lang="en-US">
                <a:solidFill>
                  <a:srgbClr val="292929"/>
                </a:solidFill>
              </a:rPr>
              <a:pPr/>
              <a:t>‹#›</a:t>
            </a:fld>
            <a:endParaRPr lang="en-US">
              <a:solidFill>
                <a:srgbClr val="292929"/>
              </a:solidFill>
            </a:endParaRPr>
          </a:p>
        </p:txBody>
      </p:sp>
    </p:spTree>
    <p:extLst>
      <p:ext uri="{BB962C8B-B14F-4D97-AF65-F5344CB8AC3E}">
        <p14:creationId xmlns:p14="http://schemas.microsoft.com/office/powerpoint/2010/main" val="4021733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292929"/>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292929"/>
              </a:solidFill>
            </a:endParaRPr>
          </a:p>
        </p:txBody>
      </p:sp>
      <p:sp>
        <p:nvSpPr>
          <p:cNvPr id="4" name="Slide Number Placeholder 3"/>
          <p:cNvSpPr>
            <a:spLocks noGrp="1"/>
          </p:cNvSpPr>
          <p:nvPr>
            <p:ph type="sldNum" sz="quarter" idx="12"/>
          </p:nvPr>
        </p:nvSpPr>
        <p:spPr/>
        <p:txBody>
          <a:bodyPr/>
          <a:lstStyle>
            <a:lvl1pPr>
              <a:defRPr/>
            </a:lvl1pPr>
          </a:lstStyle>
          <a:p>
            <a:fld id="{F07224DC-BA40-4EE6-B05B-3075DA5E6FFB}" type="slidenum">
              <a:rPr lang="en-US">
                <a:solidFill>
                  <a:srgbClr val="292929"/>
                </a:solidFill>
              </a:rPr>
              <a:pPr/>
              <a:t>‹#›</a:t>
            </a:fld>
            <a:endParaRPr lang="en-US">
              <a:solidFill>
                <a:srgbClr val="292929"/>
              </a:solidFill>
            </a:endParaRPr>
          </a:p>
        </p:txBody>
      </p:sp>
    </p:spTree>
    <p:extLst>
      <p:ext uri="{BB962C8B-B14F-4D97-AF65-F5344CB8AC3E}">
        <p14:creationId xmlns:p14="http://schemas.microsoft.com/office/powerpoint/2010/main" val="1726278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3A566E"/>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3A566E"/>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BA75256-E0AD-4C7D-B647-D89B0DAC99BE}" type="slidenum">
              <a:rPr lang="en-GB">
                <a:solidFill>
                  <a:srgbClr val="3A566E"/>
                </a:solidFill>
              </a:rPr>
              <a:pPr>
                <a:defRPr/>
              </a:pPr>
              <a:t>‹#›</a:t>
            </a:fld>
            <a:endParaRPr lang="en-GB">
              <a:solidFill>
                <a:srgbClr val="3A566E"/>
              </a:solidFill>
            </a:endParaRPr>
          </a:p>
        </p:txBody>
      </p:sp>
    </p:spTree>
    <p:extLst>
      <p:ext uri="{BB962C8B-B14F-4D97-AF65-F5344CB8AC3E}">
        <p14:creationId xmlns:p14="http://schemas.microsoft.com/office/powerpoint/2010/main" val="8749150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292929"/>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292929"/>
              </a:solidFill>
            </a:endParaRPr>
          </a:p>
        </p:txBody>
      </p:sp>
      <p:sp>
        <p:nvSpPr>
          <p:cNvPr id="7" name="Slide Number Placeholder 6"/>
          <p:cNvSpPr>
            <a:spLocks noGrp="1"/>
          </p:cNvSpPr>
          <p:nvPr>
            <p:ph type="sldNum" sz="quarter" idx="12"/>
          </p:nvPr>
        </p:nvSpPr>
        <p:spPr/>
        <p:txBody>
          <a:bodyPr/>
          <a:lstStyle>
            <a:lvl1pPr>
              <a:defRPr/>
            </a:lvl1pPr>
          </a:lstStyle>
          <a:p>
            <a:fld id="{A4EC5AAC-CEAE-4FD8-910A-9E021C98519B}" type="slidenum">
              <a:rPr lang="en-US">
                <a:solidFill>
                  <a:srgbClr val="292929"/>
                </a:solidFill>
              </a:rPr>
              <a:pPr/>
              <a:t>‹#›</a:t>
            </a:fld>
            <a:endParaRPr lang="en-US">
              <a:solidFill>
                <a:srgbClr val="292929"/>
              </a:solidFill>
            </a:endParaRPr>
          </a:p>
        </p:txBody>
      </p:sp>
    </p:spTree>
    <p:extLst>
      <p:ext uri="{BB962C8B-B14F-4D97-AF65-F5344CB8AC3E}">
        <p14:creationId xmlns:p14="http://schemas.microsoft.com/office/powerpoint/2010/main" val="7336679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292929"/>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292929"/>
              </a:solidFill>
            </a:endParaRPr>
          </a:p>
        </p:txBody>
      </p:sp>
      <p:sp>
        <p:nvSpPr>
          <p:cNvPr id="7" name="Slide Number Placeholder 6"/>
          <p:cNvSpPr>
            <a:spLocks noGrp="1"/>
          </p:cNvSpPr>
          <p:nvPr>
            <p:ph type="sldNum" sz="quarter" idx="12"/>
          </p:nvPr>
        </p:nvSpPr>
        <p:spPr/>
        <p:txBody>
          <a:bodyPr/>
          <a:lstStyle>
            <a:lvl1pPr>
              <a:defRPr/>
            </a:lvl1pPr>
          </a:lstStyle>
          <a:p>
            <a:fld id="{4F5C2B1B-1855-453F-AFB1-525C19033F46}" type="slidenum">
              <a:rPr lang="en-US">
                <a:solidFill>
                  <a:srgbClr val="292929"/>
                </a:solidFill>
              </a:rPr>
              <a:pPr/>
              <a:t>‹#›</a:t>
            </a:fld>
            <a:endParaRPr lang="en-US">
              <a:solidFill>
                <a:srgbClr val="292929"/>
              </a:solidFill>
            </a:endParaRPr>
          </a:p>
        </p:txBody>
      </p:sp>
    </p:spTree>
    <p:extLst>
      <p:ext uri="{BB962C8B-B14F-4D97-AF65-F5344CB8AC3E}">
        <p14:creationId xmlns:p14="http://schemas.microsoft.com/office/powerpoint/2010/main" val="2029245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292929"/>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CC29089B-E504-44E0-884C-5C62C157A789}" type="slidenum">
              <a:rPr lang="en-US">
                <a:solidFill>
                  <a:srgbClr val="292929"/>
                </a:solidFill>
              </a:rPr>
              <a:pPr/>
              <a:t>‹#›</a:t>
            </a:fld>
            <a:endParaRPr lang="en-US">
              <a:solidFill>
                <a:srgbClr val="292929"/>
              </a:solidFill>
            </a:endParaRPr>
          </a:p>
        </p:txBody>
      </p:sp>
    </p:spTree>
    <p:extLst>
      <p:ext uri="{BB962C8B-B14F-4D97-AF65-F5344CB8AC3E}">
        <p14:creationId xmlns:p14="http://schemas.microsoft.com/office/powerpoint/2010/main" val="38199596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21752" y="96838"/>
            <a:ext cx="2559049" cy="59991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242484" y="96838"/>
            <a:ext cx="7476067" cy="5999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292929"/>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A4A73F83-78BB-4AB5-9434-AC6BAEC38A27}" type="slidenum">
              <a:rPr lang="en-US">
                <a:solidFill>
                  <a:srgbClr val="292929"/>
                </a:solidFill>
              </a:rPr>
              <a:pPr/>
              <a:t>‹#›</a:t>
            </a:fld>
            <a:endParaRPr lang="en-US">
              <a:solidFill>
                <a:srgbClr val="292929"/>
              </a:solidFill>
            </a:endParaRPr>
          </a:p>
        </p:txBody>
      </p:sp>
    </p:spTree>
    <p:extLst>
      <p:ext uri="{BB962C8B-B14F-4D97-AF65-F5344CB8AC3E}">
        <p14:creationId xmlns:p14="http://schemas.microsoft.com/office/powerpoint/2010/main" val="30872893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122" name="Group 2"/>
          <p:cNvGrpSpPr>
            <a:grpSpLocks/>
          </p:cNvGrpSpPr>
          <p:nvPr/>
        </p:nvGrpSpPr>
        <p:grpSpPr bwMode="auto">
          <a:xfrm>
            <a:off x="1" y="0"/>
            <a:ext cx="11741151" cy="6858000"/>
            <a:chOff x="0" y="0"/>
            <a:chExt cx="5547" cy="4320"/>
          </a:xfrm>
        </p:grpSpPr>
        <p:grpSp>
          <p:nvGrpSpPr>
            <p:cNvPr id="5123" name="Group 3"/>
            <p:cNvGrpSpPr>
              <a:grpSpLocks/>
            </p:cNvGrpSpPr>
            <p:nvPr userDrawn="1"/>
          </p:nvGrpSpPr>
          <p:grpSpPr bwMode="auto">
            <a:xfrm rot="-215207">
              <a:off x="3690" y="234"/>
              <a:ext cx="1857" cy="3625"/>
              <a:chOff x="3010" y="778"/>
              <a:chExt cx="1857" cy="3625"/>
            </a:xfrm>
          </p:grpSpPr>
          <p:sp>
            <p:nvSpPr>
              <p:cNvPr id="5124" name="Freeform 4"/>
              <p:cNvSpPr>
                <a:spLocks/>
              </p:cNvSpPr>
              <p:nvPr userDrawn="1"/>
            </p:nvSpPr>
            <p:spPr bwMode="ltGray">
              <a:xfrm rot="12185230" flipV="1">
                <a:off x="3534" y="778"/>
                <a:ext cx="1333" cy="1485"/>
              </a:xfrm>
              <a:custGeom>
                <a:avLst/>
                <a:gdLst>
                  <a:gd name="T0" fmla="*/ 16 w 596"/>
                  <a:gd name="T1" fmla="*/ 370 h 666"/>
                  <a:gd name="T2" fmla="*/ 6 w 596"/>
                  <a:gd name="T3" fmla="*/ 341 h 666"/>
                  <a:gd name="T4" fmla="*/ 0 w 596"/>
                  <a:gd name="T5" fmla="*/ 289 h 666"/>
                  <a:gd name="T6" fmla="*/ 4 w 596"/>
                  <a:gd name="T7" fmla="*/ 222 h 666"/>
                  <a:gd name="T8" fmla="*/ 25 w 596"/>
                  <a:gd name="T9" fmla="*/ 151 h 666"/>
                  <a:gd name="T10" fmla="*/ 69 w 596"/>
                  <a:gd name="T11" fmla="*/ 84 h 666"/>
                  <a:gd name="T12" fmla="*/ 142 w 596"/>
                  <a:gd name="T13" fmla="*/ 31 h 666"/>
                  <a:gd name="T14" fmla="*/ 247 w 596"/>
                  <a:gd name="T15" fmla="*/ 2 h 666"/>
                  <a:gd name="T16" fmla="*/ 380 w 596"/>
                  <a:gd name="T17" fmla="*/ 9 h 666"/>
                  <a:gd name="T18" fmla="*/ 484 w 596"/>
                  <a:gd name="T19" fmla="*/ 68 h 666"/>
                  <a:gd name="T20" fmla="*/ 554 w 596"/>
                  <a:gd name="T21" fmla="*/ 165 h 666"/>
                  <a:gd name="T22" fmla="*/ 591 w 596"/>
                  <a:gd name="T23" fmla="*/ 284 h 666"/>
                  <a:gd name="T24" fmla="*/ 595 w 596"/>
                  <a:gd name="T25" fmla="*/ 409 h 666"/>
                  <a:gd name="T26" fmla="*/ 566 w 596"/>
                  <a:gd name="T27" fmla="*/ 525 h 666"/>
                  <a:gd name="T28" fmla="*/ 507 w 596"/>
                  <a:gd name="T29" fmla="*/ 615 h 666"/>
                  <a:gd name="T30" fmla="*/ 417 w 596"/>
                  <a:gd name="T31" fmla="*/ 663 h 666"/>
                  <a:gd name="T32" fmla="*/ 389 w 596"/>
                  <a:gd name="T33" fmla="*/ 659 h 666"/>
                  <a:gd name="T34" fmla="*/ 441 w 596"/>
                  <a:gd name="T35" fmla="*/ 617 h 666"/>
                  <a:gd name="T36" fmla="*/ 482 w 596"/>
                  <a:gd name="T37" fmla="*/ 544 h 666"/>
                  <a:gd name="T38" fmla="*/ 509 w 596"/>
                  <a:gd name="T39" fmla="*/ 454 h 666"/>
                  <a:gd name="T40" fmla="*/ 520 w 596"/>
                  <a:gd name="T41" fmla="*/ 355 h 666"/>
                  <a:gd name="T42" fmla="*/ 514 w 596"/>
                  <a:gd name="T43" fmla="*/ 258 h 666"/>
                  <a:gd name="T44" fmla="*/ 485 w 596"/>
                  <a:gd name="T45" fmla="*/ 174 h 666"/>
                  <a:gd name="T46" fmla="*/ 433 w 596"/>
                  <a:gd name="T47" fmla="*/ 112 h 666"/>
                  <a:gd name="T48" fmla="*/ 341 w 596"/>
                  <a:gd name="T49" fmla="*/ 75 h 666"/>
                  <a:gd name="T50" fmla="*/ 246 w 596"/>
                  <a:gd name="T51" fmla="*/ 61 h 666"/>
                  <a:gd name="T52" fmla="*/ 174 w 596"/>
                  <a:gd name="T53" fmla="*/ 71 h 666"/>
                  <a:gd name="T54" fmla="*/ 121 w 596"/>
                  <a:gd name="T55" fmla="*/ 101 h 666"/>
                  <a:gd name="T56" fmla="*/ 84 w 596"/>
                  <a:gd name="T57" fmla="*/ 149 h 666"/>
                  <a:gd name="T58" fmla="*/ 57 w 596"/>
                  <a:gd name="T59" fmla="*/ 206 h 666"/>
                  <a:gd name="T60" fmla="*/ 40 w 596"/>
                  <a:gd name="T61" fmla="*/ 272 h 666"/>
                  <a:gd name="T62" fmla="*/ 28 w 596"/>
                  <a:gd name="T63" fmla="*/ 339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25" name="Freeform 5"/>
              <p:cNvSpPr>
                <a:spLocks/>
              </p:cNvSpPr>
              <p:nvPr userDrawn="1"/>
            </p:nvSpPr>
            <p:spPr bwMode="ltGray">
              <a:xfrm rot="12185230" flipV="1">
                <a:off x="4029" y="1802"/>
                <a:ext cx="571" cy="531"/>
              </a:xfrm>
              <a:custGeom>
                <a:avLst/>
                <a:gdLst>
                  <a:gd name="T0" fmla="*/ 0 w 257"/>
                  <a:gd name="T1" fmla="*/ 0 h 237"/>
                  <a:gd name="T2" fmla="*/ 0 w 257"/>
                  <a:gd name="T3" fmla="*/ 25 h 237"/>
                  <a:gd name="T4" fmla="*/ 3 w 257"/>
                  <a:gd name="T5" fmla="*/ 50 h 237"/>
                  <a:gd name="T6" fmla="*/ 6 w 257"/>
                  <a:gd name="T7" fmla="*/ 75 h 237"/>
                  <a:gd name="T8" fmla="*/ 11 w 257"/>
                  <a:gd name="T9" fmla="*/ 98 h 237"/>
                  <a:gd name="T10" fmla="*/ 18 w 257"/>
                  <a:gd name="T11" fmla="*/ 119 h 237"/>
                  <a:gd name="T12" fmla="*/ 27 w 257"/>
                  <a:gd name="T13" fmla="*/ 141 h 237"/>
                  <a:gd name="T14" fmla="*/ 38 w 257"/>
                  <a:gd name="T15" fmla="*/ 161 h 237"/>
                  <a:gd name="T16" fmla="*/ 51 w 257"/>
                  <a:gd name="T17" fmla="*/ 178 h 237"/>
                  <a:gd name="T18" fmla="*/ 67 w 257"/>
                  <a:gd name="T19" fmla="*/ 194 h 237"/>
                  <a:gd name="T20" fmla="*/ 86 w 257"/>
                  <a:gd name="T21" fmla="*/ 208 h 237"/>
                  <a:gd name="T22" fmla="*/ 106 w 257"/>
                  <a:gd name="T23" fmla="*/ 219 h 237"/>
                  <a:gd name="T24" fmla="*/ 131 w 257"/>
                  <a:gd name="T25" fmla="*/ 228 h 237"/>
                  <a:gd name="T26" fmla="*/ 158 w 257"/>
                  <a:gd name="T27" fmla="*/ 234 h 237"/>
                  <a:gd name="T28" fmla="*/ 188 w 257"/>
                  <a:gd name="T29" fmla="*/ 237 h 237"/>
                  <a:gd name="T30" fmla="*/ 220 w 257"/>
                  <a:gd name="T31" fmla="*/ 236 h 237"/>
                  <a:gd name="T32" fmla="*/ 257 w 257"/>
                  <a:gd name="T33" fmla="*/ 232 h 237"/>
                  <a:gd name="T34" fmla="*/ 224 w 257"/>
                  <a:gd name="T35" fmla="*/ 227 h 237"/>
                  <a:gd name="T36" fmla="*/ 195 w 257"/>
                  <a:gd name="T37" fmla="*/ 220 h 237"/>
                  <a:gd name="T38" fmla="*/ 170 w 257"/>
                  <a:gd name="T39" fmla="*/ 212 h 237"/>
                  <a:gd name="T40" fmla="*/ 148 w 257"/>
                  <a:gd name="T41" fmla="*/ 204 h 237"/>
                  <a:gd name="T42" fmla="*/ 128 w 257"/>
                  <a:gd name="T43" fmla="*/ 193 h 237"/>
                  <a:gd name="T44" fmla="*/ 112 w 257"/>
                  <a:gd name="T45" fmla="*/ 182 h 237"/>
                  <a:gd name="T46" fmla="*/ 97 w 257"/>
                  <a:gd name="T47" fmla="*/ 169 h 237"/>
                  <a:gd name="T48" fmla="*/ 84 w 257"/>
                  <a:gd name="T49" fmla="*/ 155 h 237"/>
                  <a:gd name="T50" fmla="*/ 72 w 257"/>
                  <a:gd name="T51" fmla="*/ 141 h 237"/>
                  <a:gd name="T52" fmla="*/ 61 w 257"/>
                  <a:gd name="T53" fmla="*/ 125 h 237"/>
                  <a:gd name="T54" fmla="*/ 52 w 257"/>
                  <a:gd name="T55" fmla="*/ 107 h 237"/>
                  <a:gd name="T56" fmla="*/ 43 w 257"/>
                  <a:gd name="T57" fmla="*/ 88 h 237"/>
                  <a:gd name="T58" fmla="*/ 33 w 257"/>
                  <a:gd name="T59" fmla="*/ 69 h 237"/>
                  <a:gd name="T60" fmla="*/ 23 w 257"/>
                  <a:gd name="T61" fmla="*/ 47 h 237"/>
                  <a:gd name="T62" fmla="*/ 12 w 257"/>
                  <a:gd name="T63" fmla="*/ 24 h 237"/>
                  <a:gd name="T64" fmla="*/ 0 w 257"/>
                  <a:gd name="T65"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26" name="Freeform 6"/>
              <p:cNvSpPr>
                <a:spLocks/>
              </p:cNvSpPr>
              <p:nvPr userDrawn="1"/>
            </p:nvSpPr>
            <p:spPr bwMode="ltGray">
              <a:xfrm rot="12185230" flipV="1">
                <a:off x="3639" y="2167"/>
                <a:ext cx="277" cy="249"/>
              </a:xfrm>
              <a:custGeom>
                <a:avLst/>
                <a:gdLst>
                  <a:gd name="T0" fmla="*/ 77 w 124"/>
                  <a:gd name="T1" fmla="*/ 0 h 110"/>
                  <a:gd name="T2" fmla="*/ 124 w 124"/>
                  <a:gd name="T3" fmla="*/ 108 h 110"/>
                  <a:gd name="T4" fmla="*/ 120 w 124"/>
                  <a:gd name="T5" fmla="*/ 107 h 110"/>
                  <a:gd name="T6" fmla="*/ 107 w 124"/>
                  <a:gd name="T7" fmla="*/ 105 h 110"/>
                  <a:gd name="T8" fmla="*/ 89 w 124"/>
                  <a:gd name="T9" fmla="*/ 101 h 110"/>
                  <a:gd name="T10" fmla="*/ 68 w 124"/>
                  <a:gd name="T11" fmla="*/ 99 h 110"/>
                  <a:gd name="T12" fmla="*/ 45 w 124"/>
                  <a:gd name="T13" fmla="*/ 97 h 110"/>
                  <a:gd name="T14" fmla="*/ 25 w 124"/>
                  <a:gd name="T15" fmla="*/ 98 h 110"/>
                  <a:gd name="T16" fmla="*/ 9 w 124"/>
                  <a:gd name="T17" fmla="*/ 102 h 110"/>
                  <a:gd name="T18" fmla="*/ 0 w 124"/>
                  <a:gd name="T19" fmla="*/ 110 h 110"/>
                  <a:gd name="T20" fmla="*/ 4 w 124"/>
                  <a:gd name="T21" fmla="*/ 98 h 110"/>
                  <a:gd name="T22" fmla="*/ 8 w 124"/>
                  <a:gd name="T23" fmla="*/ 89 h 110"/>
                  <a:gd name="T24" fmla="*/ 16 w 124"/>
                  <a:gd name="T25" fmla="*/ 82 h 110"/>
                  <a:gd name="T26" fmla="*/ 25 w 124"/>
                  <a:gd name="T27" fmla="*/ 76 h 110"/>
                  <a:gd name="T28" fmla="*/ 36 w 124"/>
                  <a:gd name="T29" fmla="*/ 72 h 110"/>
                  <a:gd name="T30" fmla="*/ 47 w 124"/>
                  <a:gd name="T31" fmla="*/ 71 h 110"/>
                  <a:gd name="T32" fmla="*/ 59 w 124"/>
                  <a:gd name="T33" fmla="*/ 71 h 110"/>
                  <a:gd name="T34" fmla="*/ 72 w 124"/>
                  <a:gd name="T35" fmla="*/ 74 h 110"/>
                  <a:gd name="T36" fmla="*/ 73 w 124"/>
                  <a:gd name="T37" fmla="*/ 71 h 110"/>
                  <a:gd name="T38" fmla="*/ 70 w 124"/>
                  <a:gd name="T39" fmla="*/ 56 h 110"/>
                  <a:gd name="T40" fmla="*/ 67 w 124"/>
                  <a:gd name="T41" fmla="*/ 38 h 110"/>
                  <a:gd name="T42" fmla="*/ 65 w 124"/>
                  <a:gd name="T43" fmla="*/ 30 h 110"/>
                  <a:gd name="T44" fmla="*/ 63 w 124"/>
                  <a:gd name="T45" fmla="*/ 30 h 110"/>
                  <a:gd name="T46" fmla="*/ 61 w 124"/>
                  <a:gd name="T47" fmla="*/ 29 h 110"/>
                  <a:gd name="T48" fmla="*/ 59 w 124"/>
                  <a:gd name="T49" fmla="*/ 26 h 110"/>
                  <a:gd name="T50" fmla="*/ 57 w 124"/>
                  <a:gd name="T51" fmla="*/ 23 h 110"/>
                  <a:gd name="T52" fmla="*/ 57 w 124"/>
                  <a:gd name="T53" fmla="*/ 19 h 110"/>
                  <a:gd name="T54" fmla="*/ 59 w 124"/>
                  <a:gd name="T55" fmla="*/ 14 h 110"/>
                  <a:gd name="T56" fmla="*/ 66 w 124"/>
                  <a:gd name="T57" fmla="*/ 8 h 110"/>
                  <a:gd name="T58" fmla="*/ 77 w 124"/>
                  <a:gd name="T5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27" name="Freeform 7"/>
              <p:cNvSpPr>
                <a:spLocks/>
              </p:cNvSpPr>
              <p:nvPr userDrawn="1"/>
            </p:nvSpPr>
            <p:spPr bwMode="ltGray">
              <a:xfrm rot="12185230" flipV="1">
                <a:off x="3979" y="977"/>
                <a:ext cx="245" cy="347"/>
              </a:xfrm>
              <a:custGeom>
                <a:avLst/>
                <a:gdLst>
                  <a:gd name="T0" fmla="*/ 0 w 109"/>
                  <a:gd name="T1" fmla="*/ 0 h 156"/>
                  <a:gd name="T2" fmla="*/ 5 w 109"/>
                  <a:gd name="T3" fmla="*/ 1 h 156"/>
                  <a:gd name="T4" fmla="*/ 18 w 109"/>
                  <a:gd name="T5" fmla="*/ 5 h 156"/>
                  <a:gd name="T6" fmla="*/ 37 w 109"/>
                  <a:gd name="T7" fmla="*/ 12 h 156"/>
                  <a:gd name="T8" fmla="*/ 58 w 109"/>
                  <a:gd name="T9" fmla="*/ 24 h 156"/>
                  <a:gd name="T10" fmla="*/ 78 w 109"/>
                  <a:gd name="T11" fmla="*/ 44 h 156"/>
                  <a:gd name="T12" fmla="*/ 96 w 109"/>
                  <a:gd name="T13" fmla="*/ 71 h 156"/>
                  <a:gd name="T14" fmla="*/ 107 w 109"/>
                  <a:gd name="T15" fmla="*/ 108 h 156"/>
                  <a:gd name="T16" fmla="*/ 109 w 109"/>
                  <a:gd name="T17" fmla="*/ 156 h 156"/>
                  <a:gd name="T18" fmla="*/ 105 w 109"/>
                  <a:gd name="T19" fmla="*/ 156 h 156"/>
                  <a:gd name="T20" fmla="*/ 99 w 109"/>
                  <a:gd name="T21" fmla="*/ 156 h 156"/>
                  <a:gd name="T22" fmla="*/ 93 w 109"/>
                  <a:gd name="T23" fmla="*/ 156 h 156"/>
                  <a:gd name="T24" fmla="*/ 87 w 109"/>
                  <a:gd name="T25" fmla="*/ 154 h 156"/>
                  <a:gd name="T26" fmla="*/ 81 w 109"/>
                  <a:gd name="T27" fmla="*/ 153 h 156"/>
                  <a:gd name="T28" fmla="*/ 74 w 109"/>
                  <a:gd name="T29" fmla="*/ 150 h 156"/>
                  <a:gd name="T30" fmla="*/ 66 w 109"/>
                  <a:gd name="T31" fmla="*/ 145 h 156"/>
                  <a:gd name="T32" fmla="*/ 58 w 109"/>
                  <a:gd name="T33" fmla="*/ 139 h 156"/>
                  <a:gd name="T34" fmla="*/ 53 w 109"/>
                  <a:gd name="T35" fmla="*/ 126 h 156"/>
                  <a:gd name="T36" fmla="*/ 53 w 109"/>
                  <a:gd name="T37" fmla="*/ 111 h 156"/>
                  <a:gd name="T38" fmla="*/ 56 w 109"/>
                  <a:gd name="T39" fmla="*/ 96 h 156"/>
                  <a:gd name="T40" fmla="*/ 59 w 109"/>
                  <a:gd name="T41" fmla="*/ 80 h 156"/>
                  <a:gd name="T42" fmla="*/ 56 w 109"/>
                  <a:gd name="T43" fmla="*/ 62 h 156"/>
                  <a:gd name="T44" fmla="*/ 48 w 109"/>
                  <a:gd name="T45" fmla="*/ 43 h 156"/>
                  <a:gd name="T46" fmla="*/ 31 w 109"/>
                  <a:gd name="T47" fmla="*/ 23 h 156"/>
                  <a:gd name="T48" fmla="*/ 0 w 109"/>
                  <a:gd name="T4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28" name="Freeform 8"/>
              <p:cNvSpPr>
                <a:spLocks/>
              </p:cNvSpPr>
              <p:nvPr userDrawn="1"/>
            </p:nvSpPr>
            <p:spPr bwMode="ltGray">
              <a:xfrm rot="12185230" flipV="1">
                <a:off x="3845" y="2207"/>
                <a:ext cx="103" cy="209"/>
              </a:xfrm>
              <a:custGeom>
                <a:avLst/>
                <a:gdLst>
                  <a:gd name="T0" fmla="*/ 31 w 46"/>
                  <a:gd name="T1" fmla="*/ 0 h 94"/>
                  <a:gd name="T2" fmla="*/ 20 w 46"/>
                  <a:gd name="T3" fmla="*/ 38 h 94"/>
                  <a:gd name="T4" fmla="*/ 15 w 46"/>
                  <a:gd name="T5" fmla="*/ 62 h 94"/>
                  <a:gd name="T6" fmla="*/ 11 w 46"/>
                  <a:gd name="T7" fmla="*/ 79 h 94"/>
                  <a:gd name="T8" fmla="*/ 0 w 46"/>
                  <a:gd name="T9" fmla="*/ 94 h 94"/>
                  <a:gd name="T10" fmla="*/ 12 w 46"/>
                  <a:gd name="T11" fmla="*/ 88 h 94"/>
                  <a:gd name="T12" fmla="*/ 23 w 46"/>
                  <a:gd name="T13" fmla="*/ 80 h 94"/>
                  <a:gd name="T14" fmla="*/ 32 w 46"/>
                  <a:gd name="T15" fmla="*/ 69 h 94"/>
                  <a:gd name="T16" fmla="*/ 40 w 46"/>
                  <a:gd name="T17" fmla="*/ 57 h 94"/>
                  <a:gd name="T18" fmla="*/ 45 w 46"/>
                  <a:gd name="T19" fmla="*/ 44 h 94"/>
                  <a:gd name="T20" fmla="*/ 46 w 46"/>
                  <a:gd name="T21" fmla="*/ 30 h 94"/>
                  <a:gd name="T22" fmla="*/ 42 w 46"/>
                  <a:gd name="T23" fmla="*/ 15 h 94"/>
                  <a:gd name="T24" fmla="*/ 31 w 4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29" name="Freeform 9"/>
              <p:cNvSpPr>
                <a:spLocks/>
              </p:cNvSpPr>
              <p:nvPr userDrawn="1"/>
            </p:nvSpPr>
            <p:spPr bwMode="ltGray">
              <a:xfrm rot="12185230" flipV="1">
                <a:off x="3895" y="1325"/>
                <a:ext cx="120" cy="90"/>
              </a:xfrm>
              <a:custGeom>
                <a:avLst/>
                <a:gdLst>
                  <a:gd name="T0" fmla="*/ 0 w 54"/>
                  <a:gd name="T1" fmla="*/ 0 h 40"/>
                  <a:gd name="T2" fmla="*/ 1 w 54"/>
                  <a:gd name="T3" fmla="*/ 1 h 40"/>
                  <a:gd name="T4" fmla="*/ 6 w 54"/>
                  <a:gd name="T5" fmla="*/ 3 h 40"/>
                  <a:gd name="T6" fmla="*/ 13 w 54"/>
                  <a:gd name="T7" fmla="*/ 8 h 40"/>
                  <a:gd name="T8" fmla="*/ 21 w 54"/>
                  <a:gd name="T9" fmla="*/ 12 h 40"/>
                  <a:gd name="T10" fmla="*/ 29 w 54"/>
                  <a:gd name="T11" fmla="*/ 15 h 40"/>
                  <a:gd name="T12" fmla="*/ 38 w 54"/>
                  <a:gd name="T13" fmla="*/ 17 h 40"/>
                  <a:gd name="T14" fmla="*/ 46 w 54"/>
                  <a:gd name="T15" fmla="*/ 18 h 40"/>
                  <a:gd name="T16" fmla="*/ 54 w 54"/>
                  <a:gd name="T17" fmla="*/ 16 h 40"/>
                  <a:gd name="T18" fmla="*/ 53 w 54"/>
                  <a:gd name="T19" fmla="*/ 25 h 40"/>
                  <a:gd name="T20" fmla="*/ 50 w 54"/>
                  <a:gd name="T21" fmla="*/ 33 h 40"/>
                  <a:gd name="T22" fmla="*/ 44 w 54"/>
                  <a:gd name="T23" fmla="*/ 38 h 40"/>
                  <a:gd name="T24" fmla="*/ 37 w 54"/>
                  <a:gd name="T25" fmla="*/ 40 h 40"/>
                  <a:gd name="T26" fmla="*/ 28 w 54"/>
                  <a:gd name="T27" fmla="*/ 39 h 40"/>
                  <a:gd name="T28" fmla="*/ 19 w 54"/>
                  <a:gd name="T29" fmla="*/ 32 h 40"/>
                  <a:gd name="T30" fmla="*/ 10 w 54"/>
                  <a:gd name="T31" fmla="*/ 20 h 40"/>
                  <a:gd name="T32" fmla="*/ 0 w 54"/>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30" name="Freeform 10"/>
              <p:cNvSpPr>
                <a:spLocks/>
              </p:cNvSpPr>
              <p:nvPr userDrawn="1"/>
            </p:nvSpPr>
            <p:spPr bwMode="ltGray">
              <a:xfrm rot="12185230" flipV="1">
                <a:off x="3010" y="2344"/>
                <a:ext cx="330" cy="2059"/>
              </a:xfrm>
              <a:custGeom>
                <a:avLst/>
                <a:gdLst>
                  <a:gd name="T0" fmla="*/ 0 w 149"/>
                  <a:gd name="T1" fmla="*/ 0 h 704"/>
                  <a:gd name="T2" fmla="*/ 6 w 149"/>
                  <a:gd name="T3" fmla="*/ 6 h 704"/>
                  <a:gd name="T4" fmla="*/ 16 w 149"/>
                  <a:gd name="T5" fmla="*/ 14 h 704"/>
                  <a:gd name="T6" fmla="*/ 28 w 149"/>
                  <a:gd name="T7" fmla="*/ 24 h 704"/>
                  <a:gd name="T8" fmla="*/ 41 w 149"/>
                  <a:gd name="T9" fmla="*/ 37 h 704"/>
                  <a:gd name="T10" fmla="*/ 58 w 149"/>
                  <a:gd name="T11" fmla="*/ 53 h 704"/>
                  <a:gd name="T12" fmla="*/ 73 w 149"/>
                  <a:gd name="T13" fmla="*/ 70 h 704"/>
                  <a:gd name="T14" fmla="*/ 88 w 149"/>
                  <a:gd name="T15" fmla="*/ 90 h 704"/>
                  <a:gd name="T16" fmla="*/ 100 w 149"/>
                  <a:gd name="T17" fmla="*/ 113 h 704"/>
                  <a:gd name="T18" fmla="*/ 112 w 149"/>
                  <a:gd name="T19" fmla="*/ 137 h 704"/>
                  <a:gd name="T20" fmla="*/ 120 w 149"/>
                  <a:gd name="T21" fmla="*/ 165 h 704"/>
                  <a:gd name="T22" fmla="*/ 124 w 149"/>
                  <a:gd name="T23" fmla="*/ 196 h 704"/>
                  <a:gd name="T24" fmla="*/ 126 w 149"/>
                  <a:gd name="T25" fmla="*/ 228 h 704"/>
                  <a:gd name="T26" fmla="*/ 120 w 149"/>
                  <a:gd name="T27" fmla="*/ 264 h 704"/>
                  <a:gd name="T28" fmla="*/ 109 w 149"/>
                  <a:gd name="T29" fmla="*/ 302 h 704"/>
                  <a:gd name="T30" fmla="*/ 92 w 149"/>
                  <a:gd name="T31" fmla="*/ 342 h 704"/>
                  <a:gd name="T32" fmla="*/ 67 w 149"/>
                  <a:gd name="T33" fmla="*/ 386 h 704"/>
                  <a:gd name="T34" fmla="*/ 39 w 149"/>
                  <a:gd name="T35" fmla="*/ 436 h 704"/>
                  <a:gd name="T36" fmla="*/ 21 w 149"/>
                  <a:gd name="T37" fmla="*/ 482 h 704"/>
                  <a:gd name="T38" fmla="*/ 10 w 149"/>
                  <a:gd name="T39" fmla="*/ 525 h 704"/>
                  <a:gd name="T40" fmla="*/ 6 w 149"/>
                  <a:gd name="T41" fmla="*/ 566 h 704"/>
                  <a:gd name="T42" fmla="*/ 6 w 149"/>
                  <a:gd name="T43" fmla="*/ 605 h 704"/>
                  <a:gd name="T44" fmla="*/ 8 w 149"/>
                  <a:gd name="T45" fmla="*/ 641 h 704"/>
                  <a:gd name="T46" fmla="*/ 12 w 149"/>
                  <a:gd name="T47" fmla="*/ 673 h 704"/>
                  <a:gd name="T48" fmla="*/ 14 w 149"/>
                  <a:gd name="T49" fmla="*/ 704 h 704"/>
                  <a:gd name="T50" fmla="*/ 41 w 149"/>
                  <a:gd name="T51" fmla="*/ 688 h 704"/>
                  <a:gd name="T52" fmla="*/ 39 w 149"/>
                  <a:gd name="T53" fmla="*/ 680 h 704"/>
                  <a:gd name="T54" fmla="*/ 36 w 149"/>
                  <a:gd name="T55" fmla="*/ 657 h 704"/>
                  <a:gd name="T56" fmla="*/ 33 w 149"/>
                  <a:gd name="T57" fmla="*/ 622 h 704"/>
                  <a:gd name="T58" fmla="*/ 35 w 149"/>
                  <a:gd name="T59" fmla="*/ 575 h 704"/>
                  <a:gd name="T60" fmla="*/ 41 w 149"/>
                  <a:gd name="T61" fmla="*/ 519 h 704"/>
                  <a:gd name="T62" fmla="*/ 58 w 149"/>
                  <a:gd name="T63" fmla="*/ 455 h 704"/>
                  <a:gd name="T64" fmla="*/ 86 w 149"/>
                  <a:gd name="T65" fmla="*/ 386 h 704"/>
                  <a:gd name="T66" fmla="*/ 129 w 149"/>
                  <a:gd name="T67" fmla="*/ 313 h 704"/>
                  <a:gd name="T68" fmla="*/ 143 w 149"/>
                  <a:gd name="T69" fmla="*/ 279 h 704"/>
                  <a:gd name="T70" fmla="*/ 149 w 149"/>
                  <a:gd name="T71" fmla="*/ 235 h 704"/>
                  <a:gd name="T72" fmla="*/ 144 w 149"/>
                  <a:gd name="T73" fmla="*/ 184 h 704"/>
                  <a:gd name="T74" fmla="*/ 131 w 149"/>
                  <a:gd name="T75" fmla="*/ 134 h 704"/>
                  <a:gd name="T76" fmla="*/ 109 w 149"/>
                  <a:gd name="T77" fmla="*/ 85 h 704"/>
                  <a:gd name="T78" fmla="*/ 81 w 149"/>
                  <a:gd name="T79" fmla="*/ 44 h 704"/>
                  <a:gd name="T80" fmla="*/ 44 w 149"/>
                  <a:gd name="T81" fmla="*/ 14 h 704"/>
                  <a:gd name="T82" fmla="*/ 0 w 149"/>
                  <a:gd name="T83"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sp>
          <p:nvSpPr>
            <p:cNvPr id="5131" name="Freeform 11"/>
            <p:cNvSpPr>
              <a:spLocks/>
            </p:cNvSpPr>
            <p:nvPr userDrawn="1"/>
          </p:nvSpPr>
          <p:spPr bwMode="ltGray">
            <a:xfrm rot="373331" flipH="1">
              <a:off x="22" y="1957"/>
              <a:ext cx="323" cy="649"/>
            </a:xfrm>
            <a:custGeom>
              <a:avLst/>
              <a:gdLst>
                <a:gd name="T0" fmla="*/ 94 w 128"/>
                <a:gd name="T1" fmla="*/ 0 h 217"/>
                <a:gd name="T2" fmla="*/ 105 w 128"/>
                <a:gd name="T3" fmla="*/ 9 h 217"/>
                <a:gd name="T4" fmla="*/ 115 w 128"/>
                <a:gd name="T5" fmla="*/ 27 h 217"/>
                <a:gd name="T6" fmla="*/ 123 w 128"/>
                <a:gd name="T7" fmla="*/ 50 h 217"/>
                <a:gd name="T8" fmla="*/ 128 w 128"/>
                <a:gd name="T9" fmla="*/ 78 h 217"/>
                <a:gd name="T10" fmla="*/ 127 w 128"/>
                <a:gd name="T11" fmla="*/ 111 h 217"/>
                <a:gd name="T12" fmla="*/ 116 w 128"/>
                <a:gd name="T13" fmla="*/ 145 h 217"/>
                <a:gd name="T14" fmla="*/ 94 w 128"/>
                <a:gd name="T15" fmla="*/ 181 h 217"/>
                <a:gd name="T16" fmla="*/ 60 w 128"/>
                <a:gd name="T17" fmla="*/ 217 h 217"/>
                <a:gd name="T18" fmla="*/ 49 w 128"/>
                <a:gd name="T19" fmla="*/ 213 h 217"/>
                <a:gd name="T20" fmla="*/ 38 w 128"/>
                <a:gd name="T21" fmla="*/ 210 h 217"/>
                <a:gd name="T22" fmla="*/ 26 w 128"/>
                <a:gd name="T23" fmla="*/ 205 h 217"/>
                <a:gd name="T24" fmla="*/ 16 w 128"/>
                <a:gd name="T25" fmla="*/ 201 h 217"/>
                <a:gd name="T26" fmla="*/ 8 w 128"/>
                <a:gd name="T27" fmla="*/ 196 h 217"/>
                <a:gd name="T28" fmla="*/ 2 w 128"/>
                <a:gd name="T29" fmla="*/ 190 h 217"/>
                <a:gd name="T30" fmla="*/ 0 w 128"/>
                <a:gd name="T31" fmla="*/ 183 h 217"/>
                <a:gd name="T32" fmla="*/ 1 w 128"/>
                <a:gd name="T33" fmla="*/ 178 h 217"/>
                <a:gd name="T34" fmla="*/ 13 w 128"/>
                <a:gd name="T35" fmla="*/ 171 h 217"/>
                <a:gd name="T36" fmla="*/ 29 w 128"/>
                <a:gd name="T37" fmla="*/ 161 h 217"/>
                <a:gd name="T38" fmla="*/ 46 w 128"/>
                <a:gd name="T39" fmla="*/ 150 h 217"/>
                <a:gd name="T40" fmla="*/ 63 w 128"/>
                <a:gd name="T41" fmla="*/ 134 h 217"/>
                <a:gd name="T42" fmla="*/ 79 w 128"/>
                <a:gd name="T43" fmla="*/ 112 h 217"/>
                <a:gd name="T44" fmla="*/ 91 w 128"/>
                <a:gd name="T45" fmla="*/ 83 h 217"/>
                <a:gd name="T46" fmla="*/ 97 w 128"/>
                <a:gd name="T47" fmla="*/ 46 h 217"/>
                <a:gd name="T48" fmla="*/ 94 w 128"/>
                <a:gd name="T49"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32" name="Freeform 12"/>
            <p:cNvSpPr>
              <a:spLocks/>
            </p:cNvSpPr>
            <p:nvPr userDrawn="1"/>
          </p:nvSpPr>
          <p:spPr bwMode="ltGray">
            <a:xfrm>
              <a:off x="168" y="1260"/>
              <a:ext cx="1259" cy="1532"/>
            </a:xfrm>
            <a:custGeom>
              <a:avLst/>
              <a:gdLst>
                <a:gd name="T0" fmla="*/ 891 w 1259"/>
                <a:gd name="T1" fmla="*/ 1532 h 1532"/>
                <a:gd name="T2" fmla="*/ 954 w 1259"/>
                <a:gd name="T3" fmla="*/ 1452 h 1532"/>
                <a:gd name="T4" fmla="*/ 1032 w 1259"/>
                <a:gd name="T5" fmla="*/ 1338 h 1532"/>
                <a:gd name="T6" fmla="*/ 1115 w 1259"/>
                <a:gd name="T7" fmla="*/ 1188 h 1532"/>
                <a:gd name="T8" fmla="*/ 1194 w 1259"/>
                <a:gd name="T9" fmla="*/ 1023 h 1532"/>
                <a:gd name="T10" fmla="*/ 1244 w 1259"/>
                <a:gd name="T11" fmla="*/ 841 h 1532"/>
                <a:gd name="T12" fmla="*/ 1259 w 1259"/>
                <a:gd name="T13" fmla="*/ 647 h 1532"/>
                <a:gd name="T14" fmla="*/ 1230 w 1259"/>
                <a:gd name="T15" fmla="*/ 463 h 1532"/>
                <a:gd name="T16" fmla="*/ 1140 w 1259"/>
                <a:gd name="T17" fmla="*/ 294 h 1532"/>
                <a:gd name="T18" fmla="*/ 1043 w 1259"/>
                <a:gd name="T19" fmla="*/ 190 h 1532"/>
                <a:gd name="T20" fmla="*/ 961 w 1259"/>
                <a:gd name="T21" fmla="*/ 109 h 1532"/>
                <a:gd name="T22" fmla="*/ 894 w 1259"/>
                <a:gd name="T23" fmla="*/ 65 h 1532"/>
                <a:gd name="T24" fmla="*/ 786 w 1259"/>
                <a:gd name="T25" fmla="*/ 18 h 1532"/>
                <a:gd name="T26" fmla="*/ 642 w 1259"/>
                <a:gd name="T27" fmla="*/ 0 h 1532"/>
                <a:gd name="T28" fmla="*/ 440 w 1259"/>
                <a:gd name="T29" fmla="*/ 23 h 1532"/>
                <a:gd name="T30" fmla="*/ 366 w 1259"/>
                <a:gd name="T31" fmla="*/ 44 h 1532"/>
                <a:gd name="T32" fmla="*/ 292 w 1259"/>
                <a:gd name="T33" fmla="*/ 58 h 1532"/>
                <a:gd name="T34" fmla="*/ 229 w 1259"/>
                <a:gd name="T35" fmla="*/ 79 h 1532"/>
                <a:gd name="T36" fmla="*/ 178 w 1259"/>
                <a:gd name="T37" fmla="*/ 103 h 1532"/>
                <a:gd name="T38" fmla="*/ 127 w 1259"/>
                <a:gd name="T39" fmla="*/ 127 h 1532"/>
                <a:gd name="T40" fmla="*/ 82 w 1259"/>
                <a:gd name="T41" fmla="*/ 158 h 1532"/>
                <a:gd name="T42" fmla="*/ 41 w 1259"/>
                <a:gd name="T43" fmla="*/ 197 h 1532"/>
                <a:gd name="T44" fmla="*/ 0 w 1259"/>
                <a:gd name="T45" fmla="*/ 243 h 1532"/>
                <a:gd name="T46" fmla="*/ 76 w 1259"/>
                <a:gd name="T47" fmla="*/ 215 h 1532"/>
                <a:gd name="T48" fmla="*/ 144 w 1259"/>
                <a:gd name="T49" fmla="*/ 194 h 1532"/>
                <a:gd name="T50" fmla="*/ 212 w 1259"/>
                <a:gd name="T51" fmla="*/ 179 h 1532"/>
                <a:gd name="T52" fmla="*/ 280 w 1259"/>
                <a:gd name="T53" fmla="*/ 164 h 1532"/>
                <a:gd name="T54" fmla="*/ 336 w 1259"/>
                <a:gd name="T55" fmla="*/ 149 h 1532"/>
                <a:gd name="T56" fmla="*/ 397 w 1259"/>
                <a:gd name="T57" fmla="*/ 149 h 1532"/>
                <a:gd name="T58" fmla="*/ 458 w 1259"/>
                <a:gd name="T59" fmla="*/ 141 h 1532"/>
                <a:gd name="T60" fmla="*/ 511 w 1259"/>
                <a:gd name="T61" fmla="*/ 146 h 1532"/>
                <a:gd name="T62" fmla="*/ 565 w 1259"/>
                <a:gd name="T63" fmla="*/ 152 h 1532"/>
                <a:gd name="T64" fmla="*/ 618 w 1259"/>
                <a:gd name="T65" fmla="*/ 166 h 1532"/>
                <a:gd name="T66" fmla="*/ 669 w 1259"/>
                <a:gd name="T67" fmla="*/ 186 h 1532"/>
                <a:gd name="T68" fmla="*/ 715 w 1259"/>
                <a:gd name="T69" fmla="*/ 205 h 1532"/>
                <a:gd name="T70" fmla="*/ 760 w 1259"/>
                <a:gd name="T71" fmla="*/ 239 h 1532"/>
                <a:gd name="T72" fmla="*/ 811 w 1259"/>
                <a:gd name="T73" fmla="*/ 267 h 1532"/>
                <a:gd name="T74" fmla="*/ 855 w 1259"/>
                <a:gd name="T75" fmla="*/ 307 h 1532"/>
                <a:gd name="T76" fmla="*/ 899 w 1259"/>
                <a:gd name="T77" fmla="*/ 348 h 1532"/>
                <a:gd name="T78" fmla="*/ 971 w 1259"/>
                <a:gd name="T79" fmla="*/ 464 h 1532"/>
                <a:gd name="T80" fmla="*/ 1016 w 1259"/>
                <a:gd name="T81" fmla="*/ 606 h 1532"/>
                <a:gd name="T82" fmla="*/ 1027 w 1259"/>
                <a:gd name="T83" fmla="*/ 774 h 1532"/>
                <a:gd name="T84" fmla="*/ 1022 w 1259"/>
                <a:gd name="T85" fmla="*/ 939 h 1532"/>
                <a:gd name="T86" fmla="*/ 1002 w 1259"/>
                <a:gd name="T87" fmla="*/ 1117 h 1532"/>
                <a:gd name="T88" fmla="*/ 966 w 1259"/>
                <a:gd name="T89" fmla="*/ 1279 h 1532"/>
                <a:gd name="T90" fmla="*/ 933 w 1259"/>
                <a:gd name="T91" fmla="*/ 1421 h 1532"/>
                <a:gd name="T92" fmla="*/ 891 w 1259"/>
                <a:gd name="T93" fmla="*/ 1532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33" name="Freeform 13"/>
            <p:cNvSpPr>
              <a:spLocks/>
            </p:cNvSpPr>
            <p:nvPr userDrawn="1"/>
          </p:nvSpPr>
          <p:spPr bwMode="ltGray">
            <a:xfrm>
              <a:off x="0" y="2610"/>
              <a:ext cx="801" cy="459"/>
            </a:xfrm>
            <a:custGeom>
              <a:avLst/>
              <a:gdLst>
                <a:gd name="T0" fmla="*/ 0 w 801"/>
                <a:gd name="T1" fmla="*/ 0 h 459"/>
                <a:gd name="T2" fmla="*/ 37 w 801"/>
                <a:gd name="T3" fmla="*/ 69 h 459"/>
                <a:gd name="T4" fmla="*/ 68 w 801"/>
                <a:gd name="T5" fmla="*/ 132 h 459"/>
                <a:gd name="T6" fmla="*/ 110 w 801"/>
                <a:gd name="T7" fmla="*/ 188 h 459"/>
                <a:gd name="T8" fmla="*/ 149 w 801"/>
                <a:gd name="T9" fmla="*/ 229 h 459"/>
                <a:gd name="T10" fmla="*/ 192 w 801"/>
                <a:gd name="T11" fmla="*/ 278 h 459"/>
                <a:gd name="T12" fmla="*/ 250 w 801"/>
                <a:gd name="T13" fmla="*/ 314 h 459"/>
                <a:gd name="T14" fmla="*/ 308 w 801"/>
                <a:gd name="T15" fmla="*/ 336 h 459"/>
                <a:gd name="T16" fmla="*/ 365 w 801"/>
                <a:gd name="T17" fmla="*/ 365 h 459"/>
                <a:gd name="T18" fmla="*/ 430 w 801"/>
                <a:gd name="T19" fmla="*/ 381 h 459"/>
                <a:gd name="T20" fmla="*/ 501 w 801"/>
                <a:gd name="T21" fmla="*/ 390 h 459"/>
                <a:gd name="T22" fmla="*/ 573 w 801"/>
                <a:gd name="T23" fmla="*/ 392 h 459"/>
                <a:gd name="T24" fmla="*/ 646 w 801"/>
                <a:gd name="T25" fmla="*/ 381 h 459"/>
                <a:gd name="T26" fmla="*/ 726 w 801"/>
                <a:gd name="T27" fmla="*/ 362 h 459"/>
                <a:gd name="T28" fmla="*/ 801 w 801"/>
                <a:gd name="T29" fmla="*/ 335 h 459"/>
                <a:gd name="T30" fmla="*/ 731 w 801"/>
                <a:gd name="T31" fmla="*/ 377 h 459"/>
                <a:gd name="T32" fmla="*/ 662 w 801"/>
                <a:gd name="T33" fmla="*/ 404 h 459"/>
                <a:gd name="T34" fmla="*/ 594 w 801"/>
                <a:gd name="T35" fmla="*/ 432 h 459"/>
                <a:gd name="T36" fmla="*/ 532 w 801"/>
                <a:gd name="T37" fmla="*/ 445 h 459"/>
                <a:gd name="T38" fmla="*/ 471 w 801"/>
                <a:gd name="T39" fmla="*/ 459 h 459"/>
                <a:gd name="T40" fmla="*/ 411 w 801"/>
                <a:gd name="T41" fmla="*/ 458 h 459"/>
                <a:gd name="T42" fmla="*/ 350 w 801"/>
                <a:gd name="T43" fmla="*/ 458 h 459"/>
                <a:gd name="T44" fmla="*/ 291 w 801"/>
                <a:gd name="T45" fmla="*/ 450 h 459"/>
                <a:gd name="T46" fmla="*/ 244 w 801"/>
                <a:gd name="T47" fmla="*/ 436 h 459"/>
                <a:gd name="T48" fmla="*/ 192 w 801"/>
                <a:gd name="T49" fmla="*/ 415 h 459"/>
                <a:gd name="T50" fmla="*/ 145 w 801"/>
                <a:gd name="T51" fmla="*/ 394 h 459"/>
                <a:gd name="T52" fmla="*/ 100 w 801"/>
                <a:gd name="T53" fmla="*/ 373 h 459"/>
                <a:gd name="T54" fmla="*/ 60 w 801"/>
                <a:gd name="T55" fmla="*/ 347 h 459"/>
                <a:gd name="T56" fmla="*/ 0 w 801"/>
                <a:gd name="T57" fmla="*/ 294 h 459"/>
                <a:gd name="T58" fmla="*/ 0 w 801"/>
                <a:gd name="T59"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34" name="Freeform 14"/>
            <p:cNvSpPr>
              <a:spLocks/>
            </p:cNvSpPr>
            <p:nvPr userDrawn="1"/>
          </p:nvSpPr>
          <p:spPr bwMode="ltGray">
            <a:xfrm rot="373331" flipH="1">
              <a:off x="898" y="2855"/>
              <a:ext cx="354" cy="464"/>
            </a:xfrm>
            <a:custGeom>
              <a:avLst/>
              <a:gdLst>
                <a:gd name="T0" fmla="*/ 75 w 117"/>
                <a:gd name="T1" fmla="*/ 0 h 132"/>
                <a:gd name="T2" fmla="*/ 0 w 117"/>
                <a:gd name="T3" fmla="*/ 25 h 132"/>
                <a:gd name="T4" fmla="*/ 3 w 117"/>
                <a:gd name="T5" fmla="*/ 26 h 132"/>
                <a:gd name="T6" fmla="*/ 14 w 117"/>
                <a:gd name="T7" fmla="*/ 29 h 132"/>
                <a:gd name="T8" fmla="*/ 29 w 117"/>
                <a:gd name="T9" fmla="*/ 36 h 132"/>
                <a:gd name="T10" fmla="*/ 46 w 117"/>
                <a:gd name="T11" fmla="*/ 47 h 132"/>
                <a:gd name="T12" fmla="*/ 66 w 117"/>
                <a:gd name="T13" fmla="*/ 62 h 132"/>
                <a:gd name="T14" fmla="*/ 84 w 117"/>
                <a:gd name="T15" fmla="*/ 80 h 132"/>
                <a:gd name="T16" fmla="*/ 102 w 117"/>
                <a:gd name="T17" fmla="*/ 103 h 132"/>
                <a:gd name="T18" fmla="*/ 116 w 117"/>
                <a:gd name="T19" fmla="*/ 132 h 132"/>
                <a:gd name="T20" fmla="*/ 117 w 117"/>
                <a:gd name="T21" fmla="*/ 120 h 132"/>
                <a:gd name="T22" fmla="*/ 115 w 117"/>
                <a:gd name="T23" fmla="*/ 107 h 132"/>
                <a:gd name="T24" fmla="*/ 108 w 117"/>
                <a:gd name="T25" fmla="*/ 90 h 132"/>
                <a:gd name="T26" fmla="*/ 99 w 117"/>
                <a:gd name="T27" fmla="*/ 74 h 132"/>
                <a:gd name="T28" fmla="*/ 89 w 117"/>
                <a:gd name="T29" fmla="*/ 58 h 132"/>
                <a:gd name="T30" fmla="*/ 78 w 117"/>
                <a:gd name="T31" fmla="*/ 45 h 132"/>
                <a:gd name="T32" fmla="*/ 67 w 117"/>
                <a:gd name="T33" fmla="*/ 36 h 132"/>
                <a:gd name="T34" fmla="*/ 58 w 117"/>
                <a:gd name="T35" fmla="*/ 32 h 132"/>
                <a:gd name="T36" fmla="*/ 69 w 117"/>
                <a:gd name="T37" fmla="*/ 29 h 132"/>
                <a:gd name="T38" fmla="*/ 79 w 117"/>
                <a:gd name="T39" fmla="*/ 28 h 132"/>
                <a:gd name="T40" fmla="*/ 89 w 117"/>
                <a:gd name="T41" fmla="*/ 26 h 132"/>
                <a:gd name="T42" fmla="*/ 98 w 117"/>
                <a:gd name="T43" fmla="*/ 25 h 132"/>
                <a:gd name="T44" fmla="*/ 105 w 117"/>
                <a:gd name="T45" fmla="*/ 24 h 132"/>
                <a:gd name="T46" fmla="*/ 109 w 117"/>
                <a:gd name="T47" fmla="*/ 22 h 132"/>
                <a:gd name="T48" fmla="*/ 113 w 117"/>
                <a:gd name="T49" fmla="*/ 21 h 132"/>
                <a:gd name="T50" fmla="*/ 114 w 117"/>
                <a:gd name="T51" fmla="*/ 21 h 132"/>
                <a:gd name="T52" fmla="*/ 75 w 117"/>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35" name="Freeform 15"/>
            <p:cNvSpPr>
              <a:spLocks/>
            </p:cNvSpPr>
            <p:nvPr userDrawn="1"/>
          </p:nvSpPr>
          <p:spPr bwMode="ltGray">
            <a:xfrm rot="373331" flipH="1">
              <a:off x="799" y="2979"/>
              <a:ext cx="87" cy="274"/>
            </a:xfrm>
            <a:custGeom>
              <a:avLst/>
              <a:gdLst>
                <a:gd name="T0" fmla="*/ 29 w 29"/>
                <a:gd name="T1" fmla="*/ 0 h 77"/>
                <a:gd name="T2" fmla="*/ 23 w 29"/>
                <a:gd name="T3" fmla="*/ 0 h 77"/>
                <a:gd name="T4" fmla="*/ 16 w 29"/>
                <a:gd name="T5" fmla="*/ 4 h 77"/>
                <a:gd name="T6" fmla="*/ 9 w 29"/>
                <a:gd name="T7" fmla="*/ 9 h 77"/>
                <a:gd name="T8" fmla="*/ 4 w 29"/>
                <a:gd name="T9" fmla="*/ 19 h 77"/>
                <a:gd name="T10" fmla="*/ 1 w 29"/>
                <a:gd name="T11" fmla="*/ 30 h 77"/>
                <a:gd name="T12" fmla="*/ 0 w 29"/>
                <a:gd name="T13" fmla="*/ 44 h 77"/>
                <a:gd name="T14" fmla="*/ 3 w 29"/>
                <a:gd name="T15" fmla="*/ 60 h 77"/>
                <a:gd name="T16" fmla="*/ 11 w 29"/>
                <a:gd name="T17" fmla="*/ 77 h 77"/>
                <a:gd name="T18" fmla="*/ 15 w 29"/>
                <a:gd name="T19" fmla="*/ 53 h 77"/>
                <a:gd name="T20" fmla="*/ 19 w 29"/>
                <a:gd name="T21" fmla="*/ 37 h 77"/>
                <a:gd name="T22" fmla="*/ 23 w 29"/>
                <a:gd name="T23" fmla="*/ 22 h 77"/>
                <a:gd name="T24" fmla="*/ 29 w 29"/>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36" name="Freeform 16"/>
            <p:cNvSpPr>
              <a:spLocks/>
            </p:cNvSpPr>
            <p:nvPr userDrawn="1"/>
          </p:nvSpPr>
          <p:spPr bwMode="ltGray">
            <a:xfrm>
              <a:off x="1190" y="3273"/>
              <a:ext cx="1108" cy="1047"/>
            </a:xfrm>
            <a:custGeom>
              <a:avLst/>
              <a:gdLst>
                <a:gd name="T0" fmla="*/ 784 w 1108"/>
                <a:gd name="T1" fmla="*/ 1047 h 1047"/>
                <a:gd name="T2" fmla="*/ 692 w 1108"/>
                <a:gd name="T3" fmla="*/ 1011 h 1047"/>
                <a:gd name="T4" fmla="*/ 607 w 1108"/>
                <a:gd name="T5" fmla="*/ 945 h 1047"/>
                <a:gd name="T6" fmla="*/ 517 w 1108"/>
                <a:gd name="T7" fmla="*/ 861 h 1047"/>
                <a:gd name="T8" fmla="*/ 432 w 1108"/>
                <a:gd name="T9" fmla="*/ 776 h 1047"/>
                <a:gd name="T10" fmla="*/ 350 w 1108"/>
                <a:gd name="T11" fmla="*/ 677 h 1047"/>
                <a:gd name="T12" fmla="*/ 266 w 1108"/>
                <a:gd name="T13" fmla="*/ 563 h 1047"/>
                <a:gd name="T14" fmla="*/ 188 w 1108"/>
                <a:gd name="T15" fmla="*/ 447 h 1047"/>
                <a:gd name="T16" fmla="*/ 122 w 1108"/>
                <a:gd name="T17" fmla="*/ 325 h 1047"/>
                <a:gd name="T18" fmla="*/ 65 w 1108"/>
                <a:gd name="T19" fmla="*/ 211 h 1047"/>
                <a:gd name="T20" fmla="*/ 21 w 1108"/>
                <a:gd name="T21" fmla="*/ 101 h 1047"/>
                <a:gd name="T22" fmla="*/ 0 w 1108"/>
                <a:gd name="T23" fmla="*/ 0 h 1047"/>
                <a:gd name="T24" fmla="*/ 109 w 1108"/>
                <a:gd name="T25" fmla="*/ 217 h 1047"/>
                <a:gd name="T26" fmla="*/ 209 w 1108"/>
                <a:gd name="T27" fmla="*/ 378 h 1047"/>
                <a:gd name="T28" fmla="*/ 294 w 1108"/>
                <a:gd name="T29" fmla="*/ 500 h 1047"/>
                <a:gd name="T30" fmla="*/ 373 w 1108"/>
                <a:gd name="T31" fmla="*/ 590 h 1047"/>
                <a:gd name="T32" fmla="*/ 441 w 1108"/>
                <a:gd name="T33" fmla="*/ 661 h 1047"/>
                <a:gd name="T34" fmla="*/ 506 w 1108"/>
                <a:gd name="T35" fmla="*/ 713 h 1047"/>
                <a:gd name="T36" fmla="*/ 564 w 1108"/>
                <a:gd name="T37" fmla="*/ 754 h 1047"/>
                <a:gd name="T38" fmla="*/ 620 w 1108"/>
                <a:gd name="T39" fmla="*/ 801 h 1047"/>
                <a:gd name="T40" fmla="*/ 754 w 1108"/>
                <a:gd name="T41" fmla="*/ 899 h 1047"/>
                <a:gd name="T42" fmla="*/ 925 w 1108"/>
                <a:gd name="T43" fmla="*/ 977 h 1047"/>
                <a:gd name="T44" fmla="*/ 1108 w 1108"/>
                <a:gd name="T45" fmla="*/ 1047 h 1047"/>
                <a:gd name="T46" fmla="*/ 784 w 1108"/>
                <a:gd name="T47" fmla="*/ 1047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nvGrpSpPr>
            <p:cNvPr id="5137" name="Group 17"/>
            <p:cNvGrpSpPr>
              <a:grpSpLocks/>
            </p:cNvGrpSpPr>
            <p:nvPr userDrawn="1"/>
          </p:nvGrpSpPr>
          <p:grpSpPr bwMode="auto">
            <a:xfrm rot="3220060">
              <a:off x="2631" y="754"/>
              <a:ext cx="569" cy="637"/>
              <a:chOff x="1727" y="866"/>
              <a:chExt cx="129" cy="157"/>
            </a:xfrm>
          </p:grpSpPr>
          <p:sp>
            <p:nvSpPr>
              <p:cNvPr id="5138" name="Freeform 18"/>
              <p:cNvSpPr>
                <a:spLocks/>
              </p:cNvSpPr>
              <p:nvPr userDrawn="1"/>
            </p:nvSpPr>
            <p:spPr bwMode="ltGray">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39" name="Freeform 19"/>
              <p:cNvSpPr>
                <a:spLocks/>
              </p:cNvSpPr>
              <p:nvPr userDrawn="1"/>
            </p:nvSpPr>
            <p:spPr bwMode="ltGray">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40" name="Freeform 20"/>
              <p:cNvSpPr>
                <a:spLocks/>
              </p:cNvSpPr>
              <p:nvPr userDrawn="1"/>
            </p:nvSpPr>
            <p:spPr bwMode="ltGray">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grpSp>
          <p:nvGrpSpPr>
            <p:cNvPr id="5141" name="Group 21"/>
            <p:cNvGrpSpPr>
              <a:grpSpLocks/>
            </p:cNvGrpSpPr>
            <p:nvPr userDrawn="1"/>
          </p:nvGrpSpPr>
          <p:grpSpPr bwMode="auto">
            <a:xfrm rot="-6691250">
              <a:off x="3637" y="132"/>
              <a:ext cx="356" cy="607"/>
              <a:chOff x="1727" y="866"/>
              <a:chExt cx="129" cy="157"/>
            </a:xfrm>
          </p:grpSpPr>
          <p:sp>
            <p:nvSpPr>
              <p:cNvPr id="5142" name="Freeform 22"/>
              <p:cNvSpPr>
                <a:spLocks/>
              </p:cNvSpPr>
              <p:nvPr userDrawn="1"/>
            </p:nvSpPr>
            <p:spPr bwMode="ltGray">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43" name="Freeform 23"/>
              <p:cNvSpPr>
                <a:spLocks/>
              </p:cNvSpPr>
              <p:nvPr userDrawn="1"/>
            </p:nvSpPr>
            <p:spPr bwMode="ltGray">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44" name="Freeform 24"/>
              <p:cNvSpPr>
                <a:spLocks/>
              </p:cNvSpPr>
              <p:nvPr userDrawn="1"/>
            </p:nvSpPr>
            <p:spPr bwMode="ltGray">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grpSp>
          <p:nvGrpSpPr>
            <p:cNvPr id="5145" name="Group 25"/>
            <p:cNvGrpSpPr>
              <a:grpSpLocks/>
            </p:cNvGrpSpPr>
            <p:nvPr userDrawn="1"/>
          </p:nvGrpSpPr>
          <p:grpSpPr bwMode="auto">
            <a:xfrm rot="-13075160">
              <a:off x="668" y="3321"/>
              <a:ext cx="501" cy="502"/>
              <a:chOff x="1727" y="866"/>
              <a:chExt cx="129" cy="157"/>
            </a:xfrm>
          </p:grpSpPr>
          <p:sp>
            <p:nvSpPr>
              <p:cNvPr id="5146" name="Freeform 26"/>
              <p:cNvSpPr>
                <a:spLocks/>
              </p:cNvSpPr>
              <p:nvPr userDrawn="1"/>
            </p:nvSpPr>
            <p:spPr bwMode="ltGray">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47" name="Freeform 27"/>
              <p:cNvSpPr>
                <a:spLocks/>
              </p:cNvSpPr>
              <p:nvPr userDrawn="1"/>
            </p:nvSpPr>
            <p:spPr bwMode="ltGray">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48" name="Freeform 28"/>
              <p:cNvSpPr>
                <a:spLocks/>
              </p:cNvSpPr>
              <p:nvPr userDrawn="1"/>
            </p:nvSpPr>
            <p:spPr bwMode="ltGray">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grpSp>
          <p:nvGrpSpPr>
            <p:cNvPr id="5149" name="Group 29"/>
            <p:cNvGrpSpPr>
              <a:grpSpLocks/>
            </p:cNvGrpSpPr>
            <p:nvPr userDrawn="1"/>
          </p:nvGrpSpPr>
          <p:grpSpPr bwMode="auto">
            <a:xfrm rot="4106450" flipH="1">
              <a:off x="393" y="262"/>
              <a:ext cx="709" cy="892"/>
              <a:chOff x="1727" y="866"/>
              <a:chExt cx="129" cy="157"/>
            </a:xfrm>
          </p:grpSpPr>
          <p:sp>
            <p:nvSpPr>
              <p:cNvPr id="5150" name="Freeform 30"/>
              <p:cNvSpPr>
                <a:spLocks/>
              </p:cNvSpPr>
              <p:nvPr userDrawn="1"/>
            </p:nvSpPr>
            <p:spPr bwMode="ltGray">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51" name="Freeform 31"/>
              <p:cNvSpPr>
                <a:spLocks/>
              </p:cNvSpPr>
              <p:nvPr userDrawn="1"/>
            </p:nvSpPr>
            <p:spPr bwMode="ltGray">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52" name="Freeform 32"/>
              <p:cNvSpPr>
                <a:spLocks/>
              </p:cNvSpPr>
              <p:nvPr userDrawn="1"/>
            </p:nvSpPr>
            <p:spPr bwMode="ltGray">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grpSp>
          <p:nvGrpSpPr>
            <p:cNvPr id="5153" name="Group 33"/>
            <p:cNvGrpSpPr>
              <a:grpSpLocks/>
            </p:cNvGrpSpPr>
            <p:nvPr userDrawn="1"/>
          </p:nvGrpSpPr>
          <p:grpSpPr bwMode="auto">
            <a:xfrm rot="10015322" flipH="1">
              <a:off x="4625" y="2382"/>
              <a:ext cx="709" cy="892"/>
              <a:chOff x="1727" y="866"/>
              <a:chExt cx="129" cy="157"/>
            </a:xfrm>
          </p:grpSpPr>
          <p:sp>
            <p:nvSpPr>
              <p:cNvPr id="5154" name="Freeform 34"/>
              <p:cNvSpPr>
                <a:spLocks/>
              </p:cNvSpPr>
              <p:nvPr userDrawn="1"/>
            </p:nvSpPr>
            <p:spPr bwMode="ltGray">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55" name="Freeform 35"/>
              <p:cNvSpPr>
                <a:spLocks/>
              </p:cNvSpPr>
              <p:nvPr userDrawn="1"/>
            </p:nvSpPr>
            <p:spPr bwMode="ltGray">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56" name="Freeform 36"/>
              <p:cNvSpPr>
                <a:spLocks/>
              </p:cNvSpPr>
              <p:nvPr userDrawn="1"/>
            </p:nvSpPr>
            <p:spPr bwMode="ltGray">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sp>
          <p:nvSpPr>
            <p:cNvPr id="5157" name="Freeform 37"/>
            <p:cNvSpPr>
              <a:spLocks/>
            </p:cNvSpPr>
            <p:nvPr userDrawn="1"/>
          </p:nvSpPr>
          <p:spPr bwMode="ltGray">
            <a:xfrm>
              <a:off x="1217" y="2"/>
              <a:ext cx="862" cy="886"/>
            </a:xfrm>
            <a:custGeom>
              <a:avLst/>
              <a:gdLst>
                <a:gd name="T0" fmla="*/ 0 w 862"/>
                <a:gd name="T1" fmla="*/ 0 h 886"/>
                <a:gd name="T2" fmla="*/ 6 w 862"/>
                <a:gd name="T3" fmla="*/ 107 h 886"/>
                <a:gd name="T4" fmla="*/ 37 w 862"/>
                <a:gd name="T5" fmla="*/ 262 h 886"/>
                <a:gd name="T6" fmla="*/ 83 w 862"/>
                <a:gd name="T7" fmla="*/ 410 h 886"/>
                <a:gd name="T8" fmla="*/ 149 w 862"/>
                <a:gd name="T9" fmla="*/ 546 h 886"/>
                <a:gd name="T10" fmla="*/ 237 w 862"/>
                <a:gd name="T11" fmla="*/ 666 h 886"/>
                <a:gd name="T12" fmla="*/ 338 w 862"/>
                <a:gd name="T13" fmla="*/ 764 h 886"/>
                <a:gd name="T14" fmla="*/ 450 w 862"/>
                <a:gd name="T15" fmla="*/ 838 h 886"/>
                <a:gd name="T16" fmla="*/ 579 w 862"/>
                <a:gd name="T17" fmla="*/ 879 h 886"/>
                <a:gd name="T18" fmla="*/ 714 w 862"/>
                <a:gd name="T19" fmla="*/ 886 h 886"/>
                <a:gd name="T20" fmla="*/ 862 w 862"/>
                <a:gd name="T21" fmla="*/ 851 h 886"/>
                <a:gd name="T22" fmla="*/ 784 w 862"/>
                <a:gd name="T23" fmla="*/ 856 h 886"/>
                <a:gd name="T24" fmla="*/ 700 w 862"/>
                <a:gd name="T25" fmla="*/ 835 h 886"/>
                <a:gd name="T26" fmla="*/ 621 w 862"/>
                <a:gd name="T27" fmla="*/ 794 h 886"/>
                <a:gd name="T28" fmla="*/ 542 w 862"/>
                <a:gd name="T29" fmla="*/ 728 h 886"/>
                <a:gd name="T30" fmla="*/ 466 w 862"/>
                <a:gd name="T31" fmla="*/ 649 h 886"/>
                <a:gd name="T32" fmla="*/ 397 w 862"/>
                <a:gd name="T33" fmla="*/ 557 h 886"/>
                <a:gd name="T34" fmla="*/ 334 w 862"/>
                <a:gd name="T35" fmla="*/ 454 h 886"/>
                <a:gd name="T36" fmla="*/ 279 w 862"/>
                <a:gd name="T37" fmla="*/ 339 h 886"/>
                <a:gd name="T38" fmla="*/ 238 w 862"/>
                <a:gd name="T39" fmla="*/ 225 h 886"/>
                <a:gd name="T40" fmla="*/ 205 w 862"/>
                <a:gd name="T41" fmla="*/ 105 h 886"/>
                <a:gd name="T42" fmla="*/ 184 w 862"/>
                <a:gd name="T43" fmla="*/ 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58" name="Freeform 38"/>
            <p:cNvSpPr>
              <a:spLocks/>
            </p:cNvSpPr>
            <p:nvPr userDrawn="1"/>
          </p:nvSpPr>
          <p:spPr bwMode="ltGray">
            <a:xfrm rot="9832527" flipV="1">
              <a:off x="2158" y="102"/>
              <a:ext cx="681" cy="593"/>
            </a:xfrm>
            <a:custGeom>
              <a:avLst/>
              <a:gdLst>
                <a:gd name="T0" fmla="*/ 0 w 257"/>
                <a:gd name="T1" fmla="*/ 0 h 237"/>
                <a:gd name="T2" fmla="*/ 0 w 257"/>
                <a:gd name="T3" fmla="*/ 25 h 237"/>
                <a:gd name="T4" fmla="*/ 3 w 257"/>
                <a:gd name="T5" fmla="*/ 50 h 237"/>
                <a:gd name="T6" fmla="*/ 6 w 257"/>
                <a:gd name="T7" fmla="*/ 75 h 237"/>
                <a:gd name="T8" fmla="*/ 11 w 257"/>
                <a:gd name="T9" fmla="*/ 98 h 237"/>
                <a:gd name="T10" fmla="*/ 18 w 257"/>
                <a:gd name="T11" fmla="*/ 119 h 237"/>
                <a:gd name="T12" fmla="*/ 27 w 257"/>
                <a:gd name="T13" fmla="*/ 141 h 237"/>
                <a:gd name="T14" fmla="*/ 38 w 257"/>
                <a:gd name="T15" fmla="*/ 161 h 237"/>
                <a:gd name="T16" fmla="*/ 51 w 257"/>
                <a:gd name="T17" fmla="*/ 178 h 237"/>
                <a:gd name="T18" fmla="*/ 67 w 257"/>
                <a:gd name="T19" fmla="*/ 194 h 237"/>
                <a:gd name="T20" fmla="*/ 86 w 257"/>
                <a:gd name="T21" fmla="*/ 208 h 237"/>
                <a:gd name="T22" fmla="*/ 106 w 257"/>
                <a:gd name="T23" fmla="*/ 219 h 237"/>
                <a:gd name="T24" fmla="*/ 131 w 257"/>
                <a:gd name="T25" fmla="*/ 228 h 237"/>
                <a:gd name="T26" fmla="*/ 158 w 257"/>
                <a:gd name="T27" fmla="*/ 234 h 237"/>
                <a:gd name="T28" fmla="*/ 188 w 257"/>
                <a:gd name="T29" fmla="*/ 237 h 237"/>
                <a:gd name="T30" fmla="*/ 220 w 257"/>
                <a:gd name="T31" fmla="*/ 236 h 237"/>
                <a:gd name="T32" fmla="*/ 257 w 257"/>
                <a:gd name="T33" fmla="*/ 232 h 237"/>
                <a:gd name="T34" fmla="*/ 224 w 257"/>
                <a:gd name="T35" fmla="*/ 227 h 237"/>
                <a:gd name="T36" fmla="*/ 195 w 257"/>
                <a:gd name="T37" fmla="*/ 220 h 237"/>
                <a:gd name="T38" fmla="*/ 170 w 257"/>
                <a:gd name="T39" fmla="*/ 212 h 237"/>
                <a:gd name="T40" fmla="*/ 148 w 257"/>
                <a:gd name="T41" fmla="*/ 204 h 237"/>
                <a:gd name="T42" fmla="*/ 128 w 257"/>
                <a:gd name="T43" fmla="*/ 193 h 237"/>
                <a:gd name="T44" fmla="*/ 112 w 257"/>
                <a:gd name="T45" fmla="*/ 182 h 237"/>
                <a:gd name="T46" fmla="*/ 97 w 257"/>
                <a:gd name="T47" fmla="*/ 169 h 237"/>
                <a:gd name="T48" fmla="*/ 84 w 257"/>
                <a:gd name="T49" fmla="*/ 155 h 237"/>
                <a:gd name="T50" fmla="*/ 72 w 257"/>
                <a:gd name="T51" fmla="*/ 141 h 237"/>
                <a:gd name="T52" fmla="*/ 61 w 257"/>
                <a:gd name="T53" fmla="*/ 125 h 237"/>
                <a:gd name="T54" fmla="*/ 52 w 257"/>
                <a:gd name="T55" fmla="*/ 107 h 237"/>
                <a:gd name="T56" fmla="*/ 43 w 257"/>
                <a:gd name="T57" fmla="*/ 88 h 237"/>
                <a:gd name="T58" fmla="*/ 33 w 257"/>
                <a:gd name="T59" fmla="*/ 69 h 237"/>
                <a:gd name="T60" fmla="*/ 23 w 257"/>
                <a:gd name="T61" fmla="*/ 47 h 237"/>
                <a:gd name="T62" fmla="*/ 12 w 257"/>
                <a:gd name="T63" fmla="*/ 24 h 237"/>
                <a:gd name="T64" fmla="*/ 0 w 257"/>
                <a:gd name="T65"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59" name="Freeform 39"/>
            <p:cNvSpPr>
              <a:spLocks/>
            </p:cNvSpPr>
            <p:nvPr userDrawn="1"/>
          </p:nvSpPr>
          <p:spPr bwMode="ltGray">
            <a:xfrm rot="9832527" flipV="1">
              <a:off x="1997" y="858"/>
              <a:ext cx="330" cy="278"/>
            </a:xfrm>
            <a:custGeom>
              <a:avLst/>
              <a:gdLst>
                <a:gd name="T0" fmla="*/ 77 w 124"/>
                <a:gd name="T1" fmla="*/ 0 h 110"/>
                <a:gd name="T2" fmla="*/ 124 w 124"/>
                <a:gd name="T3" fmla="*/ 108 h 110"/>
                <a:gd name="T4" fmla="*/ 120 w 124"/>
                <a:gd name="T5" fmla="*/ 107 h 110"/>
                <a:gd name="T6" fmla="*/ 107 w 124"/>
                <a:gd name="T7" fmla="*/ 105 h 110"/>
                <a:gd name="T8" fmla="*/ 89 w 124"/>
                <a:gd name="T9" fmla="*/ 101 h 110"/>
                <a:gd name="T10" fmla="*/ 68 w 124"/>
                <a:gd name="T11" fmla="*/ 99 h 110"/>
                <a:gd name="T12" fmla="*/ 45 w 124"/>
                <a:gd name="T13" fmla="*/ 97 h 110"/>
                <a:gd name="T14" fmla="*/ 25 w 124"/>
                <a:gd name="T15" fmla="*/ 98 h 110"/>
                <a:gd name="T16" fmla="*/ 9 w 124"/>
                <a:gd name="T17" fmla="*/ 102 h 110"/>
                <a:gd name="T18" fmla="*/ 0 w 124"/>
                <a:gd name="T19" fmla="*/ 110 h 110"/>
                <a:gd name="T20" fmla="*/ 4 w 124"/>
                <a:gd name="T21" fmla="*/ 98 h 110"/>
                <a:gd name="T22" fmla="*/ 8 w 124"/>
                <a:gd name="T23" fmla="*/ 89 h 110"/>
                <a:gd name="T24" fmla="*/ 16 w 124"/>
                <a:gd name="T25" fmla="*/ 82 h 110"/>
                <a:gd name="T26" fmla="*/ 25 w 124"/>
                <a:gd name="T27" fmla="*/ 76 h 110"/>
                <a:gd name="T28" fmla="*/ 36 w 124"/>
                <a:gd name="T29" fmla="*/ 72 h 110"/>
                <a:gd name="T30" fmla="*/ 47 w 124"/>
                <a:gd name="T31" fmla="*/ 71 h 110"/>
                <a:gd name="T32" fmla="*/ 59 w 124"/>
                <a:gd name="T33" fmla="*/ 71 h 110"/>
                <a:gd name="T34" fmla="*/ 72 w 124"/>
                <a:gd name="T35" fmla="*/ 74 h 110"/>
                <a:gd name="T36" fmla="*/ 73 w 124"/>
                <a:gd name="T37" fmla="*/ 71 h 110"/>
                <a:gd name="T38" fmla="*/ 70 w 124"/>
                <a:gd name="T39" fmla="*/ 56 h 110"/>
                <a:gd name="T40" fmla="*/ 67 w 124"/>
                <a:gd name="T41" fmla="*/ 38 h 110"/>
                <a:gd name="T42" fmla="*/ 65 w 124"/>
                <a:gd name="T43" fmla="*/ 30 h 110"/>
                <a:gd name="T44" fmla="*/ 63 w 124"/>
                <a:gd name="T45" fmla="*/ 30 h 110"/>
                <a:gd name="T46" fmla="*/ 61 w 124"/>
                <a:gd name="T47" fmla="*/ 29 h 110"/>
                <a:gd name="T48" fmla="*/ 59 w 124"/>
                <a:gd name="T49" fmla="*/ 26 h 110"/>
                <a:gd name="T50" fmla="*/ 57 w 124"/>
                <a:gd name="T51" fmla="*/ 23 h 110"/>
                <a:gd name="T52" fmla="*/ 57 w 124"/>
                <a:gd name="T53" fmla="*/ 19 h 110"/>
                <a:gd name="T54" fmla="*/ 59 w 124"/>
                <a:gd name="T55" fmla="*/ 14 h 110"/>
                <a:gd name="T56" fmla="*/ 66 w 124"/>
                <a:gd name="T57" fmla="*/ 8 h 110"/>
                <a:gd name="T58" fmla="*/ 77 w 124"/>
                <a:gd name="T5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60" name="Freeform 40"/>
            <p:cNvSpPr>
              <a:spLocks/>
            </p:cNvSpPr>
            <p:nvPr userDrawn="1"/>
          </p:nvSpPr>
          <p:spPr bwMode="ltGray">
            <a:xfrm rot="9832527" flipV="1">
              <a:off x="2224" y="808"/>
              <a:ext cx="123" cy="233"/>
            </a:xfrm>
            <a:custGeom>
              <a:avLst/>
              <a:gdLst>
                <a:gd name="T0" fmla="*/ 31 w 46"/>
                <a:gd name="T1" fmla="*/ 0 h 94"/>
                <a:gd name="T2" fmla="*/ 20 w 46"/>
                <a:gd name="T3" fmla="*/ 38 h 94"/>
                <a:gd name="T4" fmla="*/ 15 w 46"/>
                <a:gd name="T5" fmla="*/ 62 h 94"/>
                <a:gd name="T6" fmla="*/ 11 w 46"/>
                <a:gd name="T7" fmla="*/ 79 h 94"/>
                <a:gd name="T8" fmla="*/ 0 w 46"/>
                <a:gd name="T9" fmla="*/ 94 h 94"/>
                <a:gd name="T10" fmla="*/ 12 w 46"/>
                <a:gd name="T11" fmla="*/ 88 h 94"/>
                <a:gd name="T12" fmla="*/ 23 w 46"/>
                <a:gd name="T13" fmla="*/ 80 h 94"/>
                <a:gd name="T14" fmla="*/ 32 w 46"/>
                <a:gd name="T15" fmla="*/ 69 h 94"/>
                <a:gd name="T16" fmla="*/ 40 w 46"/>
                <a:gd name="T17" fmla="*/ 57 h 94"/>
                <a:gd name="T18" fmla="*/ 45 w 46"/>
                <a:gd name="T19" fmla="*/ 44 h 94"/>
                <a:gd name="T20" fmla="*/ 46 w 46"/>
                <a:gd name="T21" fmla="*/ 30 h 94"/>
                <a:gd name="T22" fmla="*/ 42 w 46"/>
                <a:gd name="T23" fmla="*/ 15 h 94"/>
                <a:gd name="T24" fmla="*/ 31 w 4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61" name="Freeform 41"/>
            <p:cNvSpPr>
              <a:spLocks/>
            </p:cNvSpPr>
            <p:nvPr userDrawn="1"/>
          </p:nvSpPr>
          <p:spPr bwMode="ltGray">
            <a:xfrm>
              <a:off x="1603" y="0"/>
              <a:ext cx="124" cy="121"/>
            </a:xfrm>
            <a:custGeom>
              <a:avLst/>
              <a:gdLst>
                <a:gd name="T0" fmla="*/ 124 w 124"/>
                <a:gd name="T1" fmla="*/ 0 h 121"/>
                <a:gd name="T2" fmla="*/ 113 w 124"/>
                <a:gd name="T3" fmla="*/ 9 h 121"/>
                <a:gd name="T4" fmla="*/ 99 w 124"/>
                <a:gd name="T5" fmla="*/ 25 h 121"/>
                <a:gd name="T6" fmla="*/ 81 w 124"/>
                <a:gd name="T7" fmla="*/ 41 h 121"/>
                <a:gd name="T8" fmla="*/ 63 w 124"/>
                <a:gd name="T9" fmla="*/ 54 h 121"/>
                <a:gd name="T10" fmla="*/ 41 w 124"/>
                <a:gd name="T11" fmla="*/ 66 h 121"/>
                <a:gd name="T12" fmla="*/ 22 w 124"/>
                <a:gd name="T13" fmla="*/ 74 h 121"/>
                <a:gd name="T14" fmla="*/ 0 w 124"/>
                <a:gd name="T15" fmla="*/ 75 h 121"/>
                <a:gd name="T16" fmla="*/ 10 w 124"/>
                <a:gd name="T17" fmla="*/ 96 h 121"/>
                <a:gd name="T18" fmla="*/ 23 w 124"/>
                <a:gd name="T19" fmla="*/ 113 h 121"/>
                <a:gd name="T20" fmla="*/ 41 w 124"/>
                <a:gd name="T21" fmla="*/ 121 h 121"/>
                <a:gd name="T22" fmla="*/ 60 w 124"/>
                <a:gd name="T23" fmla="*/ 121 h 121"/>
                <a:gd name="T24" fmla="*/ 83 w 124"/>
                <a:gd name="T25" fmla="*/ 111 h 121"/>
                <a:gd name="T26" fmla="*/ 101 w 124"/>
                <a:gd name="T27" fmla="*/ 88 h 121"/>
                <a:gd name="T28" fmla="*/ 116 w 124"/>
                <a:gd name="T29" fmla="*/ 53 h 121"/>
                <a:gd name="T30" fmla="*/ 124 w 124"/>
                <a:gd name="T3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62" name="Freeform 42"/>
            <p:cNvSpPr>
              <a:spLocks/>
            </p:cNvSpPr>
            <p:nvPr userDrawn="1"/>
          </p:nvSpPr>
          <p:spPr bwMode="ltGray">
            <a:xfrm rot="9832527" flipV="1">
              <a:off x="2173" y="1238"/>
              <a:ext cx="393" cy="2300"/>
            </a:xfrm>
            <a:custGeom>
              <a:avLst/>
              <a:gdLst>
                <a:gd name="T0" fmla="*/ 0 w 149"/>
                <a:gd name="T1" fmla="*/ 0 h 704"/>
                <a:gd name="T2" fmla="*/ 6 w 149"/>
                <a:gd name="T3" fmla="*/ 6 h 704"/>
                <a:gd name="T4" fmla="*/ 16 w 149"/>
                <a:gd name="T5" fmla="*/ 14 h 704"/>
                <a:gd name="T6" fmla="*/ 28 w 149"/>
                <a:gd name="T7" fmla="*/ 24 h 704"/>
                <a:gd name="T8" fmla="*/ 41 w 149"/>
                <a:gd name="T9" fmla="*/ 37 h 704"/>
                <a:gd name="T10" fmla="*/ 58 w 149"/>
                <a:gd name="T11" fmla="*/ 53 h 704"/>
                <a:gd name="T12" fmla="*/ 73 w 149"/>
                <a:gd name="T13" fmla="*/ 70 h 704"/>
                <a:gd name="T14" fmla="*/ 88 w 149"/>
                <a:gd name="T15" fmla="*/ 90 h 704"/>
                <a:gd name="T16" fmla="*/ 100 w 149"/>
                <a:gd name="T17" fmla="*/ 113 h 704"/>
                <a:gd name="T18" fmla="*/ 112 w 149"/>
                <a:gd name="T19" fmla="*/ 137 h 704"/>
                <a:gd name="T20" fmla="*/ 120 w 149"/>
                <a:gd name="T21" fmla="*/ 165 h 704"/>
                <a:gd name="T22" fmla="*/ 124 w 149"/>
                <a:gd name="T23" fmla="*/ 196 h 704"/>
                <a:gd name="T24" fmla="*/ 126 w 149"/>
                <a:gd name="T25" fmla="*/ 228 h 704"/>
                <a:gd name="T26" fmla="*/ 120 w 149"/>
                <a:gd name="T27" fmla="*/ 264 h 704"/>
                <a:gd name="T28" fmla="*/ 109 w 149"/>
                <a:gd name="T29" fmla="*/ 302 h 704"/>
                <a:gd name="T30" fmla="*/ 92 w 149"/>
                <a:gd name="T31" fmla="*/ 342 h 704"/>
                <a:gd name="T32" fmla="*/ 67 w 149"/>
                <a:gd name="T33" fmla="*/ 386 h 704"/>
                <a:gd name="T34" fmla="*/ 39 w 149"/>
                <a:gd name="T35" fmla="*/ 436 h 704"/>
                <a:gd name="T36" fmla="*/ 21 w 149"/>
                <a:gd name="T37" fmla="*/ 482 h 704"/>
                <a:gd name="T38" fmla="*/ 10 w 149"/>
                <a:gd name="T39" fmla="*/ 525 h 704"/>
                <a:gd name="T40" fmla="*/ 6 w 149"/>
                <a:gd name="T41" fmla="*/ 566 h 704"/>
                <a:gd name="T42" fmla="*/ 6 w 149"/>
                <a:gd name="T43" fmla="*/ 605 h 704"/>
                <a:gd name="T44" fmla="*/ 8 w 149"/>
                <a:gd name="T45" fmla="*/ 641 h 704"/>
                <a:gd name="T46" fmla="*/ 12 w 149"/>
                <a:gd name="T47" fmla="*/ 673 h 704"/>
                <a:gd name="T48" fmla="*/ 14 w 149"/>
                <a:gd name="T49" fmla="*/ 704 h 704"/>
                <a:gd name="T50" fmla="*/ 41 w 149"/>
                <a:gd name="T51" fmla="*/ 688 h 704"/>
                <a:gd name="T52" fmla="*/ 39 w 149"/>
                <a:gd name="T53" fmla="*/ 680 h 704"/>
                <a:gd name="T54" fmla="*/ 36 w 149"/>
                <a:gd name="T55" fmla="*/ 657 h 704"/>
                <a:gd name="T56" fmla="*/ 33 w 149"/>
                <a:gd name="T57" fmla="*/ 622 h 704"/>
                <a:gd name="T58" fmla="*/ 35 w 149"/>
                <a:gd name="T59" fmla="*/ 575 h 704"/>
                <a:gd name="T60" fmla="*/ 41 w 149"/>
                <a:gd name="T61" fmla="*/ 519 h 704"/>
                <a:gd name="T62" fmla="*/ 58 w 149"/>
                <a:gd name="T63" fmla="*/ 455 h 704"/>
                <a:gd name="T64" fmla="*/ 86 w 149"/>
                <a:gd name="T65" fmla="*/ 386 h 704"/>
                <a:gd name="T66" fmla="*/ 129 w 149"/>
                <a:gd name="T67" fmla="*/ 313 h 704"/>
                <a:gd name="T68" fmla="*/ 143 w 149"/>
                <a:gd name="T69" fmla="*/ 279 h 704"/>
                <a:gd name="T70" fmla="*/ 149 w 149"/>
                <a:gd name="T71" fmla="*/ 235 h 704"/>
                <a:gd name="T72" fmla="*/ 144 w 149"/>
                <a:gd name="T73" fmla="*/ 184 h 704"/>
                <a:gd name="T74" fmla="*/ 131 w 149"/>
                <a:gd name="T75" fmla="*/ 134 h 704"/>
                <a:gd name="T76" fmla="*/ 109 w 149"/>
                <a:gd name="T77" fmla="*/ 85 h 704"/>
                <a:gd name="T78" fmla="*/ 81 w 149"/>
                <a:gd name="T79" fmla="*/ 44 h 704"/>
                <a:gd name="T80" fmla="*/ 44 w 149"/>
                <a:gd name="T81" fmla="*/ 14 h 704"/>
                <a:gd name="T82" fmla="*/ 0 w 149"/>
                <a:gd name="T83"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5163" name="Freeform 43"/>
            <p:cNvSpPr>
              <a:spLocks/>
            </p:cNvSpPr>
            <p:nvPr userDrawn="1"/>
          </p:nvSpPr>
          <p:spPr bwMode="ltGray">
            <a:xfrm>
              <a:off x="0" y="1848"/>
              <a:ext cx="36" cy="132"/>
            </a:xfrm>
            <a:custGeom>
              <a:avLst/>
              <a:gdLst>
                <a:gd name="T0" fmla="*/ 0 w 36"/>
                <a:gd name="T1" fmla="*/ 0 h 132"/>
                <a:gd name="T2" fmla="*/ 36 w 36"/>
                <a:gd name="T3" fmla="*/ 12 h 132"/>
                <a:gd name="T4" fmla="*/ 0 w 36"/>
                <a:gd name="T5" fmla="*/ 132 h 132"/>
                <a:gd name="T6" fmla="*/ 0 w 36"/>
                <a:gd name="T7" fmla="*/ 0 h 132"/>
              </a:gdLst>
              <a:ahLst/>
              <a:cxnLst>
                <a:cxn ang="0">
                  <a:pos x="T0" y="T1"/>
                </a:cxn>
                <a:cxn ang="0">
                  <a:pos x="T2" y="T3"/>
                </a:cxn>
                <a:cxn ang="0">
                  <a:pos x="T4" y="T5"/>
                </a:cxn>
                <a:cxn ang="0">
                  <a:pos x="T6" y="T7"/>
                </a:cxn>
              </a:cxnLst>
              <a:rect l="0" t="0" r="r" b="b"/>
              <a:pathLst>
                <a:path w="36" h="132">
                  <a:moveTo>
                    <a:pt x="0" y="0"/>
                  </a:moveTo>
                  <a:lnTo>
                    <a:pt x="36" y="12"/>
                  </a:lnTo>
                  <a:lnTo>
                    <a:pt x="0" y="132"/>
                  </a:lnTo>
                  <a:lnTo>
                    <a:pt x="0" y="0"/>
                  </a:lnTo>
                  <a:close/>
                </a:path>
              </a:pathLst>
            </a:cu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1800">
                <a:solidFill>
                  <a:srgbClr val="006699"/>
                </a:solidFill>
              </a:endParaRPr>
            </a:p>
          </p:txBody>
        </p:sp>
      </p:grpSp>
      <p:sp>
        <p:nvSpPr>
          <p:cNvPr id="5164" name="Rectangle 44"/>
          <p:cNvSpPr>
            <a:spLocks noGrp="1" noChangeArrowheads="1"/>
          </p:cNvSpPr>
          <p:nvPr>
            <p:ph type="dt" sz="half" idx="2"/>
          </p:nvPr>
        </p:nvSpPr>
        <p:spPr>
          <a:xfrm>
            <a:off x="609600" y="6248400"/>
            <a:ext cx="2844800" cy="457200"/>
          </a:xfrm>
        </p:spPr>
        <p:txBody>
          <a:bodyPr/>
          <a:lstStyle>
            <a:lvl1pPr>
              <a:defRPr/>
            </a:lvl1pPr>
          </a:lstStyle>
          <a:p>
            <a:endParaRPr lang="en-US">
              <a:solidFill>
                <a:srgbClr val="006699"/>
              </a:solidFill>
            </a:endParaRPr>
          </a:p>
        </p:txBody>
      </p:sp>
      <p:sp>
        <p:nvSpPr>
          <p:cNvPr id="5165" name="Rectangle 45"/>
          <p:cNvSpPr>
            <a:spLocks noGrp="1" noChangeArrowheads="1"/>
          </p:cNvSpPr>
          <p:nvPr>
            <p:ph type="ftr" sz="quarter" idx="3"/>
          </p:nvPr>
        </p:nvSpPr>
        <p:spPr/>
        <p:txBody>
          <a:bodyPr/>
          <a:lstStyle>
            <a:lvl1pPr>
              <a:defRPr/>
            </a:lvl1pPr>
          </a:lstStyle>
          <a:p>
            <a:endParaRPr lang="en-US">
              <a:solidFill>
                <a:srgbClr val="006699"/>
              </a:solidFill>
            </a:endParaRPr>
          </a:p>
        </p:txBody>
      </p:sp>
      <p:sp>
        <p:nvSpPr>
          <p:cNvPr id="5166" name="Rectangle 46"/>
          <p:cNvSpPr>
            <a:spLocks noGrp="1" noChangeArrowheads="1"/>
          </p:cNvSpPr>
          <p:nvPr>
            <p:ph type="sldNum" sz="quarter" idx="4"/>
          </p:nvPr>
        </p:nvSpPr>
        <p:spPr/>
        <p:txBody>
          <a:bodyPr/>
          <a:lstStyle>
            <a:lvl1pPr>
              <a:defRPr/>
            </a:lvl1pPr>
          </a:lstStyle>
          <a:p>
            <a:fld id="{1EDB94CB-5BD4-4668-95F7-BCF96AD196E3}" type="slidenum">
              <a:rPr lang="en-US">
                <a:solidFill>
                  <a:srgbClr val="006699"/>
                </a:solidFill>
              </a:rPr>
              <a:pPr/>
              <a:t>‹#›</a:t>
            </a:fld>
            <a:endParaRPr lang="en-US">
              <a:solidFill>
                <a:srgbClr val="006699"/>
              </a:solidFill>
            </a:endParaRPr>
          </a:p>
        </p:txBody>
      </p:sp>
      <p:sp>
        <p:nvSpPr>
          <p:cNvPr id="5167" name="Rectangle 47"/>
          <p:cNvSpPr>
            <a:spLocks noGrp="1" noChangeArrowheads="1"/>
          </p:cNvSpPr>
          <p:nvPr>
            <p:ph type="ctrTitle"/>
          </p:nvPr>
        </p:nvSpPr>
        <p:spPr>
          <a:xfrm>
            <a:off x="3274485" y="596900"/>
            <a:ext cx="8257116" cy="3581400"/>
          </a:xfrm>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45791" dir="3378596" algn="ctr" rotWithShape="0">
                    <a:srgbClr val="993366"/>
                  </a:outerShdw>
                </a:effectLst>
              </a14:hiddenEffects>
            </a:ext>
          </a:extLst>
        </p:spPr>
        <p:txBody>
          <a:bodyPr/>
          <a:lstStyle>
            <a:lvl1pPr>
              <a:defRPr sz="5200" b="1"/>
            </a:lvl1pPr>
          </a:lstStyle>
          <a:p>
            <a:pPr lvl="0"/>
            <a:r>
              <a:rPr lang="en-US" noProof="0"/>
              <a:t>Click to edit Master title style</a:t>
            </a:r>
          </a:p>
        </p:txBody>
      </p:sp>
      <p:sp>
        <p:nvSpPr>
          <p:cNvPr id="5168" name="Rectangle 48"/>
          <p:cNvSpPr>
            <a:spLocks noGrp="1" noChangeArrowheads="1"/>
          </p:cNvSpPr>
          <p:nvPr>
            <p:ph type="subTitle" idx="1"/>
          </p:nvPr>
        </p:nvSpPr>
        <p:spPr>
          <a:xfrm>
            <a:off x="3318933" y="4279900"/>
            <a:ext cx="8195733" cy="1485900"/>
          </a:xfrm>
        </p:spPr>
        <p:txBody>
          <a:bodyPr/>
          <a:lstStyle>
            <a:lvl1pPr marL="0" indent="0" algn="ctr">
              <a:buFontTx/>
              <a:buNone/>
              <a:defRPr b="1">
                <a:effectLst>
                  <a:outerShdw blurRad="38100" dist="38100" dir="2700000" algn="tl">
                    <a:srgbClr val="C0C0C0"/>
                  </a:outerShdw>
                </a:effectLst>
              </a:defRPr>
            </a:lvl1pPr>
          </a:lstStyle>
          <a:p>
            <a:pPr lvl="0"/>
            <a:r>
              <a:rPr lang="en-US" noProof="0"/>
              <a:t>Click to edit Master subtitle style</a:t>
            </a:r>
          </a:p>
        </p:txBody>
      </p:sp>
    </p:spTree>
    <p:extLst>
      <p:ext uri="{BB962C8B-B14F-4D97-AF65-F5344CB8AC3E}">
        <p14:creationId xmlns:p14="http://schemas.microsoft.com/office/powerpoint/2010/main" val="22210203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6699"/>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6699"/>
              </a:solidFill>
            </a:endParaRPr>
          </a:p>
        </p:txBody>
      </p:sp>
      <p:sp>
        <p:nvSpPr>
          <p:cNvPr id="6" name="Slide Number Placeholder 5"/>
          <p:cNvSpPr>
            <a:spLocks noGrp="1"/>
          </p:cNvSpPr>
          <p:nvPr>
            <p:ph type="sldNum" sz="quarter" idx="12"/>
          </p:nvPr>
        </p:nvSpPr>
        <p:spPr/>
        <p:txBody>
          <a:bodyPr/>
          <a:lstStyle>
            <a:lvl1pPr>
              <a:defRPr/>
            </a:lvl1pPr>
          </a:lstStyle>
          <a:p>
            <a:fld id="{9E504E00-488B-4F8F-83FE-83B099CA936F}" type="slidenum">
              <a:rPr lang="en-US">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25308613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6699"/>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6699"/>
              </a:solidFill>
            </a:endParaRPr>
          </a:p>
        </p:txBody>
      </p:sp>
      <p:sp>
        <p:nvSpPr>
          <p:cNvPr id="6" name="Slide Number Placeholder 5"/>
          <p:cNvSpPr>
            <a:spLocks noGrp="1"/>
          </p:cNvSpPr>
          <p:nvPr>
            <p:ph type="sldNum" sz="quarter" idx="12"/>
          </p:nvPr>
        </p:nvSpPr>
        <p:spPr/>
        <p:txBody>
          <a:bodyPr/>
          <a:lstStyle>
            <a:lvl1pPr>
              <a:defRPr/>
            </a:lvl1pPr>
          </a:lstStyle>
          <a:p>
            <a:fld id="{5723B407-D94F-4B33-BC19-A62380BD9A41}" type="slidenum">
              <a:rPr lang="en-US">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33011620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US">
              <a:solidFill>
                <a:srgbClr val="006699"/>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6699"/>
              </a:solidFill>
            </a:endParaRPr>
          </a:p>
        </p:txBody>
      </p:sp>
      <p:sp>
        <p:nvSpPr>
          <p:cNvPr id="7" name="Slide Number Placeholder 6"/>
          <p:cNvSpPr>
            <a:spLocks noGrp="1"/>
          </p:cNvSpPr>
          <p:nvPr>
            <p:ph type="sldNum" sz="quarter" idx="12"/>
          </p:nvPr>
        </p:nvSpPr>
        <p:spPr/>
        <p:txBody>
          <a:bodyPr/>
          <a:lstStyle>
            <a:lvl1pPr>
              <a:defRPr/>
            </a:lvl1pPr>
          </a:lstStyle>
          <a:p>
            <a:fld id="{8FABBE9D-3A7B-4F8E-A22D-00F9E61ACDD4}" type="slidenum">
              <a:rPr lang="en-US">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40967012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US">
              <a:solidFill>
                <a:srgbClr val="006699"/>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6699"/>
              </a:solidFill>
            </a:endParaRPr>
          </a:p>
        </p:txBody>
      </p:sp>
      <p:sp>
        <p:nvSpPr>
          <p:cNvPr id="9" name="Slide Number Placeholder 8"/>
          <p:cNvSpPr>
            <a:spLocks noGrp="1"/>
          </p:cNvSpPr>
          <p:nvPr>
            <p:ph type="sldNum" sz="quarter" idx="12"/>
          </p:nvPr>
        </p:nvSpPr>
        <p:spPr/>
        <p:txBody>
          <a:bodyPr/>
          <a:lstStyle>
            <a:lvl1pPr>
              <a:defRPr/>
            </a:lvl1pPr>
          </a:lstStyle>
          <a:p>
            <a:fld id="{E992ACB5-C9C6-4577-8973-5E1F8A87E3A3}" type="slidenum">
              <a:rPr lang="en-US">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14024151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US">
              <a:solidFill>
                <a:srgbClr val="006699"/>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6699"/>
              </a:solidFill>
            </a:endParaRPr>
          </a:p>
        </p:txBody>
      </p:sp>
      <p:sp>
        <p:nvSpPr>
          <p:cNvPr id="5" name="Slide Number Placeholder 4"/>
          <p:cNvSpPr>
            <a:spLocks noGrp="1"/>
          </p:cNvSpPr>
          <p:nvPr>
            <p:ph type="sldNum" sz="quarter" idx="12"/>
          </p:nvPr>
        </p:nvSpPr>
        <p:spPr/>
        <p:txBody>
          <a:bodyPr/>
          <a:lstStyle>
            <a:lvl1pPr>
              <a:defRPr/>
            </a:lvl1pPr>
          </a:lstStyle>
          <a:p>
            <a:fld id="{18677E3C-5391-49EE-A345-35863AF46186}" type="slidenum">
              <a:rPr lang="en-US">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3378456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905000"/>
            <a:ext cx="538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905000"/>
            <a:ext cx="538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3A566E"/>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3A566E"/>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DBB38BE-46BB-42A9-9FD8-926482B9F5DD}" type="slidenum">
              <a:rPr lang="en-GB">
                <a:solidFill>
                  <a:srgbClr val="3A566E"/>
                </a:solidFill>
              </a:rPr>
              <a:pPr>
                <a:defRPr/>
              </a:pPr>
              <a:t>‹#›</a:t>
            </a:fld>
            <a:endParaRPr lang="en-GB">
              <a:solidFill>
                <a:srgbClr val="3A566E"/>
              </a:solidFill>
            </a:endParaRPr>
          </a:p>
        </p:txBody>
      </p:sp>
    </p:spTree>
    <p:extLst>
      <p:ext uri="{BB962C8B-B14F-4D97-AF65-F5344CB8AC3E}">
        <p14:creationId xmlns:p14="http://schemas.microsoft.com/office/powerpoint/2010/main" val="20377337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6699"/>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6699"/>
              </a:solidFill>
            </a:endParaRPr>
          </a:p>
        </p:txBody>
      </p:sp>
      <p:sp>
        <p:nvSpPr>
          <p:cNvPr id="4" name="Slide Number Placeholder 3"/>
          <p:cNvSpPr>
            <a:spLocks noGrp="1"/>
          </p:cNvSpPr>
          <p:nvPr>
            <p:ph type="sldNum" sz="quarter" idx="12"/>
          </p:nvPr>
        </p:nvSpPr>
        <p:spPr/>
        <p:txBody>
          <a:bodyPr/>
          <a:lstStyle>
            <a:lvl1pPr>
              <a:defRPr/>
            </a:lvl1pPr>
          </a:lstStyle>
          <a:p>
            <a:fld id="{E0D1379A-0D60-4B25-AC18-2C4A7964796C}" type="slidenum">
              <a:rPr lang="en-US">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6912652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6699"/>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6699"/>
              </a:solidFill>
            </a:endParaRPr>
          </a:p>
        </p:txBody>
      </p:sp>
      <p:sp>
        <p:nvSpPr>
          <p:cNvPr id="7" name="Slide Number Placeholder 6"/>
          <p:cNvSpPr>
            <a:spLocks noGrp="1"/>
          </p:cNvSpPr>
          <p:nvPr>
            <p:ph type="sldNum" sz="quarter" idx="12"/>
          </p:nvPr>
        </p:nvSpPr>
        <p:spPr/>
        <p:txBody>
          <a:bodyPr/>
          <a:lstStyle>
            <a:lvl1pPr>
              <a:defRPr/>
            </a:lvl1pPr>
          </a:lstStyle>
          <a:p>
            <a:fld id="{B9D31485-F76F-4F5F-9F4A-C23184E08DD1}" type="slidenum">
              <a:rPr lang="en-US">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12756535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6699"/>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6699"/>
              </a:solidFill>
            </a:endParaRPr>
          </a:p>
        </p:txBody>
      </p:sp>
      <p:sp>
        <p:nvSpPr>
          <p:cNvPr id="7" name="Slide Number Placeholder 6"/>
          <p:cNvSpPr>
            <a:spLocks noGrp="1"/>
          </p:cNvSpPr>
          <p:nvPr>
            <p:ph type="sldNum" sz="quarter" idx="12"/>
          </p:nvPr>
        </p:nvSpPr>
        <p:spPr/>
        <p:txBody>
          <a:bodyPr/>
          <a:lstStyle>
            <a:lvl1pPr>
              <a:defRPr/>
            </a:lvl1pPr>
          </a:lstStyle>
          <a:p>
            <a:fld id="{DA22BB91-2C65-4FD7-A006-4B3EF2260E38}" type="slidenum">
              <a:rPr lang="en-US">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3725133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6699"/>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6699"/>
              </a:solidFill>
            </a:endParaRPr>
          </a:p>
        </p:txBody>
      </p:sp>
      <p:sp>
        <p:nvSpPr>
          <p:cNvPr id="6" name="Slide Number Placeholder 5"/>
          <p:cNvSpPr>
            <a:spLocks noGrp="1"/>
          </p:cNvSpPr>
          <p:nvPr>
            <p:ph type="sldNum" sz="quarter" idx="12"/>
          </p:nvPr>
        </p:nvSpPr>
        <p:spPr/>
        <p:txBody>
          <a:bodyPr/>
          <a:lstStyle>
            <a:lvl1pPr>
              <a:defRPr/>
            </a:lvl1pPr>
          </a:lstStyle>
          <a:p>
            <a:fld id="{069078B7-773D-4A41-B1F5-A3CE53AA60CC}" type="slidenum">
              <a:rPr lang="en-US">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18204771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4968" y="103189"/>
            <a:ext cx="2747433" cy="59531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590551" y="103189"/>
            <a:ext cx="8041216" cy="5953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solidFill>
                <a:srgbClr val="006699"/>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6699"/>
              </a:solidFill>
            </a:endParaRPr>
          </a:p>
        </p:txBody>
      </p:sp>
      <p:sp>
        <p:nvSpPr>
          <p:cNvPr id="6" name="Slide Number Placeholder 5"/>
          <p:cNvSpPr>
            <a:spLocks noGrp="1"/>
          </p:cNvSpPr>
          <p:nvPr>
            <p:ph type="sldNum" sz="quarter" idx="12"/>
          </p:nvPr>
        </p:nvSpPr>
        <p:spPr/>
        <p:txBody>
          <a:bodyPr/>
          <a:lstStyle>
            <a:lvl1pPr>
              <a:defRPr/>
            </a:lvl1pPr>
          </a:lstStyle>
          <a:p>
            <a:fld id="{901B4C07-59A5-4357-A48D-4500C0936F8F}" type="slidenum">
              <a:rPr lang="en-US">
                <a:solidFill>
                  <a:srgbClr val="006699"/>
                </a:solidFill>
              </a:rPr>
              <a:pPr/>
              <a:t>‹#›</a:t>
            </a:fld>
            <a:endParaRPr lang="en-US">
              <a:solidFill>
                <a:srgbClr val="006699"/>
              </a:solidFill>
            </a:endParaRPr>
          </a:p>
        </p:txBody>
      </p:sp>
    </p:spTree>
    <p:extLst>
      <p:ext uri="{BB962C8B-B14F-4D97-AF65-F5344CB8AC3E}">
        <p14:creationId xmlns:p14="http://schemas.microsoft.com/office/powerpoint/2010/main" val="5661182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175B45-C962-456D-8BA6-E91D1E782FC6}" type="datetimeFigureOut">
              <a:rPr lang="en-GB" smtClean="0">
                <a:solidFill>
                  <a:srgbClr val="000000">
                    <a:tint val="75000"/>
                  </a:srgbClr>
                </a:solidFill>
              </a:rPr>
              <a:pPr/>
              <a:t>19/01/2022</a:t>
            </a:fld>
            <a:endParaRPr lang="en-GB"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GB"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F3C1636F-BE4C-4A1B-A68E-DACA886A99B9}" type="slidenum">
              <a:rPr lang="en-GB" smtClean="0">
                <a:solidFill>
                  <a:srgbClr val="000000">
                    <a:tint val="75000"/>
                  </a:srgbClr>
                </a:solidFill>
              </a:rPr>
              <a:pPr/>
              <a:t>‹#›</a:t>
            </a:fld>
            <a:endParaRPr lang="en-GB" dirty="0">
              <a:solidFill>
                <a:srgbClr val="000000">
                  <a:tint val="75000"/>
                </a:srgb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175B45-C962-456D-8BA6-E91D1E782FC6}" type="datetimeFigureOut">
              <a:rPr lang="en-GB" smtClean="0">
                <a:solidFill>
                  <a:srgbClr val="000000">
                    <a:tint val="75000"/>
                  </a:srgbClr>
                </a:solidFill>
              </a:rPr>
              <a:pPr/>
              <a:t>19/01/2022</a:t>
            </a:fld>
            <a:endParaRPr lang="en-GB"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GB"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F3C1636F-BE4C-4A1B-A68E-DACA886A99B9}" type="slidenum">
              <a:rPr lang="en-GB" smtClean="0">
                <a:solidFill>
                  <a:srgbClr val="000000">
                    <a:tint val="75000"/>
                  </a:srgbClr>
                </a:solidFill>
              </a:rPr>
              <a:pPr/>
              <a:t>‹#›</a:t>
            </a:fld>
            <a:endParaRPr lang="en-GB" dirty="0">
              <a:solidFill>
                <a:srgbClr val="000000">
                  <a:tint val="75000"/>
                </a:srgb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5486400"/>
            <a:ext cx="10212916"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963085" y="3852863"/>
            <a:ext cx="818091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175B45-C962-456D-8BA6-E91D1E782FC6}" type="datetimeFigureOut">
              <a:rPr lang="en-GB" smtClean="0">
                <a:solidFill>
                  <a:srgbClr val="000000">
                    <a:tint val="75000"/>
                  </a:srgbClr>
                </a:solidFill>
              </a:rPr>
              <a:pPr/>
              <a:t>19/01/2022</a:t>
            </a:fld>
            <a:endParaRPr lang="en-GB"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GB"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F3C1636F-BE4C-4A1B-A68E-DACA886A99B9}" type="slidenum">
              <a:rPr lang="en-GB" smtClean="0">
                <a:solidFill>
                  <a:srgbClr val="000000">
                    <a:tint val="75000"/>
                  </a:srgbClr>
                </a:solidFill>
              </a:rPr>
              <a:pPr/>
              <a:t>‹#›</a:t>
            </a:fld>
            <a:endParaRPr lang="en-GB" dirty="0">
              <a:solidFill>
                <a:srgbClr val="000000">
                  <a:tint val="75000"/>
                </a:srgb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928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175B45-C962-456D-8BA6-E91D1E782FC6}" type="datetimeFigureOut">
              <a:rPr lang="en-GB" smtClean="0">
                <a:solidFill>
                  <a:srgbClr val="000000">
                    <a:tint val="75000"/>
                  </a:srgbClr>
                </a:solidFill>
              </a:rPr>
              <a:pPr/>
              <a:t>19/01/2022</a:t>
            </a:fld>
            <a:endParaRPr lang="en-GB"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GB"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F3C1636F-BE4C-4A1B-A68E-DACA886A99B9}" type="slidenum">
              <a:rPr lang="en-GB" smtClean="0">
                <a:solidFill>
                  <a:srgbClr val="000000">
                    <a:tint val="75000"/>
                  </a:srgbClr>
                </a:solidFill>
              </a:rPr>
              <a:pPr/>
              <a:t>‹#›</a:t>
            </a:fld>
            <a:endParaRPr lang="en-GB" dirty="0">
              <a:solidFill>
                <a:srgbClr val="000000">
                  <a:tint val="75000"/>
                </a:srgb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928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928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175B45-C962-456D-8BA6-E91D1E782FC6}" type="datetimeFigureOut">
              <a:rPr lang="en-GB" smtClean="0">
                <a:solidFill>
                  <a:srgbClr val="000000">
                    <a:tint val="75000"/>
                  </a:srgbClr>
                </a:solidFill>
              </a:rPr>
              <a:pPr/>
              <a:t>19/01/2022</a:t>
            </a:fld>
            <a:endParaRPr lang="en-GB" dirty="0">
              <a:solidFill>
                <a:srgbClr val="000000">
                  <a:tint val="75000"/>
                </a:srgbClr>
              </a:solidFill>
            </a:endParaRPr>
          </a:p>
        </p:txBody>
      </p:sp>
      <p:sp>
        <p:nvSpPr>
          <p:cNvPr id="8" name="Footer Placeholder 7"/>
          <p:cNvSpPr>
            <a:spLocks noGrp="1"/>
          </p:cNvSpPr>
          <p:nvPr>
            <p:ph type="ftr" sz="quarter" idx="11"/>
          </p:nvPr>
        </p:nvSpPr>
        <p:spPr/>
        <p:txBody>
          <a:bodyPr/>
          <a:lstStyle/>
          <a:p>
            <a:endParaRPr lang="en-GB" dirty="0">
              <a:solidFill>
                <a:srgbClr val="000000">
                  <a:tint val="75000"/>
                </a:srgbClr>
              </a:solidFill>
            </a:endParaRPr>
          </a:p>
        </p:txBody>
      </p:sp>
      <p:sp>
        <p:nvSpPr>
          <p:cNvPr id="9" name="Slide Number Placeholder 8"/>
          <p:cNvSpPr>
            <a:spLocks noGrp="1"/>
          </p:cNvSpPr>
          <p:nvPr>
            <p:ph type="sldNum" sz="quarter" idx="12"/>
          </p:nvPr>
        </p:nvSpPr>
        <p:spPr/>
        <p:txBody>
          <a:bodyPr/>
          <a:lstStyle/>
          <a:p>
            <a:fld id="{F3C1636F-BE4C-4A1B-A68E-DACA886A99B9}" type="slidenum">
              <a:rPr lang="en-GB" smtClean="0">
                <a:solidFill>
                  <a:srgbClr val="000000">
                    <a:tint val="75000"/>
                  </a:srgbClr>
                </a:solidFill>
              </a:rPr>
              <a:pPr/>
              <a:t>‹#›</a:t>
            </a:fld>
            <a:endParaRPr lang="en-GB" dirty="0">
              <a:solidFill>
                <a:srgbClr val="000000">
                  <a:tint val="75000"/>
                </a:srgb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GB">
              <a:solidFill>
                <a:srgbClr val="3A566E"/>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GB">
              <a:solidFill>
                <a:srgbClr val="3A566E"/>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06749F64-0778-4B8B-8389-3CF21DBF2244}" type="slidenum">
              <a:rPr lang="en-GB">
                <a:solidFill>
                  <a:srgbClr val="3A566E"/>
                </a:solidFill>
              </a:rPr>
              <a:pPr>
                <a:defRPr/>
              </a:pPr>
              <a:t>‹#›</a:t>
            </a:fld>
            <a:endParaRPr lang="en-GB">
              <a:solidFill>
                <a:srgbClr val="3A566E"/>
              </a:solidFill>
            </a:endParaRPr>
          </a:p>
        </p:txBody>
      </p:sp>
    </p:spTree>
    <p:extLst>
      <p:ext uri="{BB962C8B-B14F-4D97-AF65-F5344CB8AC3E}">
        <p14:creationId xmlns:p14="http://schemas.microsoft.com/office/powerpoint/2010/main" val="16547860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175B45-C962-456D-8BA6-E91D1E782FC6}" type="datetimeFigureOut">
              <a:rPr lang="en-GB" smtClean="0">
                <a:solidFill>
                  <a:srgbClr val="000000">
                    <a:tint val="75000"/>
                  </a:srgbClr>
                </a:solidFill>
              </a:rPr>
              <a:pPr/>
              <a:t>19/01/2022</a:t>
            </a:fld>
            <a:endParaRPr lang="en-GB" dirty="0">
              <a:solidFill>
                <a:srgbClr val="000000">
                  <a:tint val="75000"/>
                </a:srgbClr>
              </a:solidFill>
            </a:endParaRPr>
          </a:p>
        </p:txBody>
      </p:sp>
      <p:sp>
        <p:nvSpPr>
          <p:cNvPr id="4" name="Footer Placeholder 3"/>
          <p:cNvSpPr>
            <a:spLocks noGrp="1"/>
          </p:cNvSpPr>
          <p:nvPr>
            <p:ph type="ftr" sz="quarter" idx="11"/>
          </p:nvPr>
        </p:nvSpPr>
        <p:spPr/>
        <p:txBody>
          <a:bodyPr/>
          <a:lstStyle/>
          <a:p>
            <a:endParaRPr lang="en-GB" dirty="0">
              <a:solidFill>
                <a:srgbClr val="000000">
                  <a:tint val="75000"/>
                </a:srgbClr>
              </a:solidFill>
            </a:endParaRPr>
          </a:p>
        </p:txBody>
      </p:sp>
      <p:sp>
        <p:nvSpPr>
          <p:cNvPr id="5" name="Slide Number Placeholder 4"/>
          <p:cNvSpPr>
            <a:spLocks noGrp="1"/>
          </p:cNvSpPr>
          <p:nvPr>
            <p:ph type="sldNum" sz="quarter" idx="12"/>
          </p:nvPr>
        </p:nvSpPr>
        <p:spPr/>
        <p:txBody>
          <a:bodyPr/>
          <a:lstStyle/>
          <a:p>
            <a:fld id="{F3C1636F-BE4C-4A1B-A68E-DACA886A99B9}" type="slidenum">
              <a:rPr lang="en-GB" smtClean="0">
                <a:solidFill>
                  <a:srgbClr val="000000">
                    <a:tint val="75000"/>
                  </a:srgbClr>
                </a:solidFill>
              </a:rPr>
              <a:pPr/>
              <a:t>‹#›</a:t>
            </a:fld>
            <a:endParaRPr lang="en-GB" dirty="0">
              <a:solidFill>
                <a:srgbClr val="000000">
                  <a:tint val="75000"/>
                </a:srgb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175B45-C962-456D-8BA6-E91D1E782FC6}" type="datetimeFigureOut">
              <a:rPr lang="en-GB" smtClean="0">
                <a:solidFill>
                  <a:srgbClr val="000000">
                    <a:tint val="75000"/>
                  </a:srgbClr>
                </a:solidFill>
              </a:rPr>
              <a:pPr/>
              <a:t>19/01/2022</a:t>
            </a:fld>
            <a:endParaRPr lang="en-GB" dirty="0">
              <a:solidFill>
                <a:srgbClr val="000000">
                  <a:tint val="75000"/>
                </a:srgbClr>
              </a:solidFill>
            </a:endParaRPr>
          </a:p>
        </p:txBody>
      </p:sp>
      <p:sp>
        <p:nvSpPr>
          <p:cNvPr id="3" name="Footer Placeholder 2"/>
          <p:cNvSpPr>
            <a:spLocks noGrp="1"/>
          </p:cNvSpPr>
          <p:nvPr>
            <p:ph type="ftr" sz="quarter" idx="11"/>
          </p:nvPr>
        </p:nvSpPr>
        <p:spPr/>
        <p:txBody>
          <a:bodyPr/>
          <a:lstStyle/>
          <a:p>
            <a:endParaRPr lang="en-GB" dirty="0">
              <a:solidFill>
                <a:srgbClr val="000000">
                  <a:tint val="75000"/>
                </a:srgbClr>
              </a:solidFill>
            </a:endParaRPr>
          </a:p>
        </p:txBody>
      </p:sp>
      <p:sp>
        <p:nvSpPr>
          <p:cNvPr id="4" name="Slide Number Placeholder 3"/>
          <p:cNvSpPr>
            <a:spLocks noGrp="1"/>
          </p:cNvSpPr>
          <p:nvPr>
            <p:ph type="sldNum" sz="quarter" idx="12"/>
          </p:nvPr>
        </p:nvSpPr>
        <p:spPr/>
        <p:txBody>
          <a:bodyPr/>
          <a:lstStyle/>
          <a:p>
            <a:fld id="{F3C1636F-BE4C-4A1B-A68E-DACA886A99B9}" type="slidenum">
              <a:rPr lang="en-GB" smtClean="0">
                <a:solidFill>
                  <a:srgbClr val="000000">
                    <a:tint val="75000"/>
                  </a:srgbClr>
                </a:solidFill>
              </a:rPr>
              <a:pPr/>
              <a:t>‹#›</a:t>
            </a:fld>
            <a:endParaRPr lang="en-GB" dirty="0">
              <a:solidFill>
                <a:srgbClr val="000000">
                  <a:tint val="75000"/>
                </a:srgb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1" y="5495544"/>
            <a:ext cx="103632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406400" y="6096000"/>
            <a:ext cx="103632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175B45-C962-456D-8BA6-E91D1E782FC6}" type="datetimeFigureOut">
              <a:rPr lang="en-GB" smtClean="0">
                <a:solidFill>
                  <a:srgbClr val="000000">
                    <a:tint val="75000"/>
                  </a:srgbClr>
                </a:solidFill>
              </a:rPr>
              <a:pPr/>
              <a:t>19/01/2022</a:t>
            </a:fld>
            <a:endParaRPr lang="en-GB"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GB"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F3C1636F-BE4C-4A1B-A68E-DACA886A99B9}" type="slidenum">
              <a:rPr lang="en-GB" smtClean="0">
                <a:solidFill>
                  <a:srgbClr val="000000">
                    <a:tint val="75000"/>
                  </a:srgbClr>
                </a:solidFill>
              </a:rPr>
              <a:pPr/>
              <a:t>‹#›</a:t>
            </a:fld>
            <a:endParaRPr lang="en-GB" dirty="0">
              <a:solidFill>
                <a:srgbClr val="000000">
                  <a:tint val="75000"/>
                </a:srgbClr>
              </a:solidFill>
            </a:endParaRPr>
          </a:p>
        </p:txBody>
      </p:sp>
      <p:sp>
        <p:nvSpPr>
          <p:cNvPr id="9" name="Content Placeholder 8"/>
          <p:cNvSpPr>
            <a:spLocks noGrp="1"/>
          </p:cNvSpPr>
          <p:nvPr>
            <p:ph sz="quarter" idx="13"/>
          </p:nvPr>
        </p:nvSpPr>
        <p:spPr>
          <a:xfrm>
            <a:off x="406400" y="381000"/>
            <a:ext cx="103632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336" y="5495278"/>
            <a:ext cx="103632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112776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02336" y="6096000"/>
            <a:ext cx="103632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3175B45-C962-456D-8BA6-E91D1E782FC6}" type="datetimeFigureOut">
              <a:rPr lang="en-GB" smtClean="0">
                <a:solidFill>
                  <a:srgbClr val="000000">
                    <a:tint val="75000"/>
                  </a:srgbClr>
                </a:solidFill>
              </a:rPr>
              <a:pPr/>
              <a:t>19/01/2022</a:t>
            </a:fld>
            <a:endParaRPr lang="en-GB" dirty="0">
              <a:solidFill>
                <a:srgbClr val="000000">
                  <a:tint val="75000"/>
                </a:srgbClr>
              </a:solidFill>
            </a:endParaRPr>
          </a:p>
        </p:txBody>
      </p:sp>
      <p:sp>
        <p:nvSpPr>
          <p:cNvPr id="9" name="Slide Number Placeholder 8"/>
          <p:cNvSpPr>
            <a:spLocks noGrp="1"/>
          </p:cNvSpPr>
          <p:nvPr>
            <p:ph type="sldNum" sz="quarter" idx="11"/>
          </p:nvPr>
        </p:nvSpPr>
        <p:spPr/>
        <p:txBody>
          <a:bodyPr/>
          <a:lstStyle/>
          <a:p>
            <a:fld id="{F3C1636F-BE4C-4A1B-A68E-DACA886A99B9}" type="slidenum">
              <a:rPr lang="en-GB" smtClean="0">
                <a:solidFill>
                  <a:srgbClr val="000000">
                    <a:tint val="75000"/>
                  </a:srgbClr>
                </a:solidFill>
              </a:rPr>
              <a:pPr/>
              <a:t>‹#›</a:t>
            </a:fld>
            <a:endParaRPr lang="en-GB" dirty="0">
              <a:solidFill>
                <a:srgbClr val="000000">
                  <a:tint val="75000"/>
                </a:srgbClr>
              </a:solidFill>
            </a:endParaRPr>
          </a:p>
        </p:txBody>
      </p:sp>
      <p:sp>
        <p:nvSpPr>
          <p:cNvPr id="10" name="Footer Placeholder 9"/>
          <p:cNvSpPr>
            <a:spLocks noGrp="1"/>
          </p:cNvSpPr>
          <p:nvPr>
            <p:ph type="ftr" sz="quarter" idx="12"/>
          </p:nvPr>
        </p:nvSpPr>
        <p:spPr/>
        <p:txBody>
          <a:bodyPr/>
          <a:lstStyle/>
          <a:p>
            <a:endParaRPr lang="en-GB" dirty="0">
              <a:solidFill>
                <a:srgbClr val="000000">
                  <a:tint val="75000"/>
                </a:srgb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175B45-C962-456D-8BA6-E91D1E782FC6}" type="datetimeFigureOut">
              <a:rPr lang="en-GB" smtClean="0">
                <a:solidFill>
                  <a:srgbClr val="000000">
                    <a:tint val="75000"/>
                  </a:srgbClr>
                </a:solidFill>
              </a:rPr>
              <a:pPr/>
              <a:t>19/01/2022</a:t>
            </a:fld>
            <a:endParaRPr lang="en-GB"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GB"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F3C1636F-BE4C-4A1B-A68E-DACA886A99B9}" type="slidenum">
              <a:rPr lang="en-GB" smtClean="0">
                <a:solidFill>
                  <a:srgbClr val="000000">
                    <a:tint val="75000"/>
                  </a:srgbClr>
                </a:solidFill>
              </a:rPr>
              <a:pPr/>
              <a:t>‹#›</a:t>
            </a:fld>
            <a:endParaRPr lang="en-GB" dirty="0">
              <a:solidFill>
                <a:srgbClr val="000000">
                  <a:tint val="75000"/>
                </a:srgb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3368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175B45-C962-456D-8BA6-E91D1E782FC6}" type="datetimeFigureOut">
              <a:rPr lang="en-GB" smtClean="0">
                <a:solidFill>
                  <a:srgbClr val="000000">
                    <a:tint val="75000"/>
                  </a:srgbClr>
                </a:solidFill>
              </a:rPr>
              <a:pPr/>
              <a:t>19/01/2022</a:t>
            </a:fld>
            <a:endParaRPr lang="en-GB"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GB"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F3C1636F-BE4C-4A1B-A68E-DACA886A99B9}" type="slidenum">
              <a:rPr lang="en-GB" smtClean="0">
                <a:solidFill>
                  <a:srgbClr val="000000">
                    <a:tint val="75000"/>
                  </a:srgbClr>
                </a:solidFill>
              </a:rPr>
              <a:pPr/>
              <a:t>‹#›</a:t>
            </a:fld>
            <a:endParaRPr lang="en-GB" dirty="0">
              <a:solidFill>
                <a:srgbClr val="000000">
                  <a:tint val="75000"/>
                </a:srgb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srgbClr val="1C1C1C"/>
              </a:solidFill>
            </a:endParaRPr>
          </a:p>
        </p:txBody>
      </p:sp>
      <p:sp>
        <p:nvSpPr>
          <p:cNvPr id="5" name="Footer Placeholder 4"/>
          <p:cNvSpPr>
            <a:spLocks noGrp="1"/>
          </p:cNvSpPr>
          <p:nvPr>
            <p:ph type="ftr" sz="quarter" idx="11"/>
          </p:nvPr>
        </p:nvSpPr>
        <p:spPr/>
        <p:txBody>
          <a:bodyPr/>
          <a:lstStyle/>
          <a:p>
            <a:endParaRPr lang="en-US">
              <a:solidFill>
                <a:srgbClr val="1C1C1C"/>
              </a:solidFill>
            </a:endParaRPr>
          </a:p>
        </p:txBody>
      </p:sp>
      <p:sp>
        <p:nvSpPr>
          <p:cNvPr id="6" name="Slide Number Placeholder 5"/>
          <p:cNvSpPr>
            <a:spLocks noGrp="1"/>
          </p:cNvSpPr>
          <p:nvPr>
            <p:ph type="sldNum" sz="quarter" idx="12"/>
          </p:nvPr>
        </p:nvSpPr>
        <p:spPr/>
        <p:txBody>
          <a:bodyPr/>
          <a:lstStyle/>
          <a:p>
            <a:fld id="{0A1B1788-D29E-495C-AE21-29E685AB36FC}" type="slidenum">
              <a:rPr lang="en-US" smtClean="0">
                <a:solidFill>
                  <a:srgbClr val="1C1C1C"/>
                </a:solidFill>
              </a:rPr>
              <a:pPr/>
              <a:t>‹#›</a:t>
            </a:fld>
            <a:endParaRPr lang="en-US">
              <a:solidFill>
                <a:srgbClr val="1C1C1C"/>
              </a:solidFill>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444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74EBE518-E22B-4301-91FD-B973DA741BBD}"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851173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BD3BD532-4500-4212-B5EC-135381B5C5C3}" type="slidenum">
              <a:rPr lang="en-US" smtClean="0">
                <a:solidFill>
                  <a:srgbClr val="000000"/>
                </a:solidFill>
              </a:rPr>
              <a:pPr/>
              <a:t>‹#›</a:t>
            </a:fld>
            <a:endParaRPr lang="en-US">
              <a:solidFill>
                <a:srgbClr val="000000"/>
              </a:solidFill>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8644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srgbClr val="000000"/>
              </a:solidFill>
            </a:endParaRPr>
          </a:p>
        </p:txBody>
      </p:sp>
      <p:sp>
        <p:nvSpPr>
          <p:cNvPr id="6" name="Footer Placeholder 5"/>
          <p:cNvSpPr>
            <a:spLocks noGrp="1"/>
          </p:cNvSpPr>
          <p:nvPr>
            <p:ph type="ftr" sz="quarter" idx="11"/>
          </p:nvPr>
        </p:nvSpPr>
        <p:spPr/>
        <p:txBody>
          <a:bodyPr/>
          <a:lstStyle/>
          <a:p>
            <a:endParaRPr lang="en-US">
              <a:solidFill>
                <a:srgbClr val="000000"/>
              </a:solidFill>
            </a:endParaRPr>
          </a:p>
        </p:txBody>
      </p:sp>
      <p:sp>
        <p:nvSpPr>
          <p:cNvPr id="7" name="Slide Number Placeholder 6"/>
          <p:cNvSpPr>
            <a:spLocks noGrp="1"/>
          </p:cNvSpPr>
          <p:nvPr>
            <p:ph type="sldNum" sz="quarter" idx="12"/>
          </p:nvPr>
        </p:nvSpPr>
        <p:spPr/>
        <p:txBody>
          <a:bodyPr/>
          <a:lstStyle/>
          <a:p>
            <a:fld id="{CD176E88-4666-4880-B408-65F92474DC35}"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31738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GB">
              <a:solidFill>
                <a:srgbClr val="3A566E"/>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GB">
              <a:solidFill>
                <a:srgbClr val="3A566E"/>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9CDFA25D-6199-4388-90D6-6065CDAF76B9}" type="slidenum">
              <a:rPr lang="en-GB">
                <a:solidFill>
                  <a:srgbClr val="3A566E"/>
                </a:solidFill>
              </a:rPr>
              <a:pPr>
                <a:defRPr/>
              </a:pPr>
              <a:t>‹#›</a:t>
            </a:fld>
            <a:endParaRPr lang="en-GB">
              <a:solidFill>
                <a:srgbClr val="3A566E"/>
              </a:solidFill>
            </a:endParaRPr>
          </a:p>
        </p:txBody>
      </p:sp>
    </p:spTree>
    <p:extLst>
      <p:ext uri="{BB962C8B-B14F-4D97-AF65-F5344CB8AC3E}">
        <p14:creationId xmlns:p14="http://schemas.microsoft.com/office/powerpoint/2010/main" val="15047512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srgbClr val="000000"/>
              </a:solidFill>
            </a:endParaRPr>
          </a:p>
        </p:txBody>
      </p:sp>
      <p:sp>
        <p:nvSpPr>
          <p:cNvPr id="8" name="Footer Placeholder 7"/>
          <p:cNvSpPr>
            <a:spLocks noGrp="1"/>
          </p:cNvSpPr>
          <p:nvPr>
            <p:ph type="ftr" sz="quarter" idx="11"/>
          </p:nvPr>
        </p:nvSpPr>
        <p:spPr/>
        <p:txBody>
          <a:bodyPr/>
          <a:lstStyle/>
          <a:p>
            <a:endParaRPr lang="en-US">
              <a:solidFill>
                <a:srgbClr val="000000"/>
              </a:solidFill>
            </a:endParaRPr>
          </a:p>
        </p:txBody>
      </p:sp>
      <p:sp>
        <p:nvSpPr>
          <p:cNvPr id="9" name="Slide Number Placeholder 8"/>
          <p:cNvSpPr>
            <a:spLocks noGrp="1"/>
          </p:cNvSpPr>
          <p:nvPr>
            <p:ph type="sldNum" sz="quarter" idx="12"/>
          </p:nvPr>
        </p:nvSpPr>
        <p:spPr/>
        <p:txBody>
          <a:bodyPr/>
          <a:lstStyle/>
          <a:p>
            <a:fld id="{DF6A482C-558C-4C0A-8160-349C2A1C6837}"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227828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5" name="Slide Number Placeholder 4"/>
          <p:cNvSpPr>
            <a:spLocks noGrp="1"/>
          </p:cNvSpPr>
          <p:nvPr>
            <p:ph type="sldNum" sz="quarter" idx="12"/>
          </p:nvPr>
        </p:nvSpPr>
        <p:spPr/>
        <p:txBody>
          <a:bodyPr/>
          <a:lstStyle/>
          <a:p>
            <a:fld id="{FB1FCD23-59E8-42B3-8508-06127C0D9ED4}"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8059156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p>
            <a:fld id="{6D32722A-26EB-4C28-8813-F3DE8047D846}"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544869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solidFill>
                <a:srgbClr val="000000"/>
              </a:solidFill>
            </a:endParaRP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9587EE4-FE83-4FE2-9435-3FB816CA6462}"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676088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solidFill>
                <a:srgbClr val="000000"/>
              </a:solidFill>
            </a:endParaRPr>
          </a:p>
        </p:txBody>
      </p:sp>
      <p:sp>
        <p:nvSpPr>
          <p:cNvPr id="6" name="Footer Placeholder 5"/>
          <p:cNvSpPr>
            <a:spLocks noGrp="1"/>
          </p:cNvSpPr>
          <p:nvPr>
            <p:ph type="ftr" sz="quarter" idx="11"/>
          </p:nvPr>
        </p:nvSpPr>
        <p:spPr/>
        <p:txBody>
          <a:bodyPr/>
          <a:lstStyle/>
          <a:p>
            <a:endParaRPr lang="en-US">
              <a:solidFill>
                <a:srgbClr val="000000"/>
              </a:solidFill>
            </a:endParaRPr>
          </a:p>
        </p:txBody>
      </p:sp>
      <p:sp>
        <p:nvSpPr>
          <p:cNvPr id="7" name="Slide Number Placeholder 6"/>
          <p:cNvSpPr>
            <a:spLocks noGrp="1"/>
          </p:cNvSpPr>
          <p:nvPr>
            <p:ph type="sldNum" sz="quarter" idx="12"/>
          </p:nvPr>
        </p:nvSpPr>
        <p:spPr/>
        <p:txBody>
          <a:bodyPr/>
          <a:lstStyle/>
          <a:p>
            <a:fld id="{AE0C0E17-8CD3-4754-B082-FE56FDDF786C}"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406174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6F477CC3-2527-457E-AE4B-0BE72758F083}"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064161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B576F4AA-00B9-424B-8838-04E44EC49955}"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30498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solidFill>
                <a:srgbClr val="3A566E"/>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GB">
              <a:solidFill>
                <a:srgbClr val="3A566E"/>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F8E0396-BD3D-4126-8845-EC2FB07631F9}" type="slidenum">
              <a:rPr lang="en-GB">
                <a:solidFill>
                  <a:srgbClr val="3A566E"/>
                </a:solidFill>
              </a:rPr>
              <a:pPr>
                <a:defRPr/>
              </a:pPr>
              <a:t>‹#›</a:t>
            </a:fld>
            <a:endParaRPr lang="en-GB">
              <a:solidFill>
                <a:srgbClr val="3A566E"/>
              </a:solidFill>
            </a:endParaRPr>
          </a:p>
        </p:txBody>
      </p:sp>
    </p:spTree>
    <p:extLst>
      <p:ext uri="{BB962C8B-B14F-4D97-AF65-F5344CB8AC3E}">
        <p14:creationId xmlns:p14="http://schemas.microsoft.com/office/powerpoint/2010/main" val="3543861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3A566E"/>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3A566E"/>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21088CF-D67B-446C-88FF-66DFAB6A9FF0}" type="slidenum">
              <a:rPr lang="en-GB">
                <a:solidFill>
                  <a:srgbClr val="3A566E"/>
                </a:solidFill>
              </a:rPr>
              <a:pPr>
                <a:defRPr/>
              </a:pPr>
              <a:t>‹#›</a:t>
            </a:fld>
            <a:endParaRPr lang="en-GB">
              <a:solidFill>
                <a:srgbClr val="3A566E"/>
              </a:solidFill>
            </a:endParaRPr>
          </a:p>
        </p:txBody>
      </p:sp>
    </p:spTree>
    <p:extLst>
      <p:ext uri="{BB962C8B-B14F-4D97-AF65-F5344CB8AC3E}">
        <p14:creationId xmlns:p14="http://schemas.microsoft.com/office/powerpoint/2010/main" val="626043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3A566E"/>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3A566E"/>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F9F081D-1A32-4D26-BEDB-6CBE9E242CF2}" type="slidenum">
              <a:rPr lang="en-GB">
                <a:solidFill>
                  <a:srgbClr val="3A566E"/>
                </a:solidFill>
              </a:rPr>
              <a:pPr>
                <a:defRPr/>
              </a:pPr>
              <a:t>‹#›</a:t>
            </a:fld>
            <a:endParaRPr lang="en-GB">
              <a:solidFill>
                <a:srgbClr val="3A566E"/>
              </a:solidFill>
            </a:endParaRPr>
          </a:p>
        </p:txBody>
      </p:sp>
    </p:spTree>
    <p:extLst>
      <p:ext uri="{BB962C8B-B14F-4D97-AF65-F5344CB8AC3E}">
        <p14:creationId xmlns:p14="http://schemas.microsoft.com/office/powerpoint/2010/main" val="1872266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609600" y="5794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t>Click to edit Master title style</a:t>
            </a:r>
          </a:p>
        </p:txBody>
      </p:sp>
      <p:sp>
        <p:nvSpPr>
          <p:cNvPr id="1028" name="Rectangle 3"/>
          <p:cNvSpPr>
            <a:spLocks noGrp="1" noChangeArrowheads="1"/>
          </p:cNvSpPr>
          <p:nvPr>
            <p:ph type="body" idx="1"/>
          </p:nvPr>
        </p:nvSpPr>
        <p:spPr bwMode="auto">
          <a:xfrm>
            <a:off x="609600" y="1905000"/>
            <a:ext cx="109728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solidFill>
                  <a:schemeClr val="tx2"/>
                </a:solidFill>
              </a:defRPr>
            </a:lvl1pPr>
          </a:lstStyle>
          <a:p>
            <a:pPr fontAlgn="base">
              <a:spcBef>
                <a:spcPct val="0"/>
              </a:spcBef>
              <a:spcAft>
                <a:spcPct val="0"/>
              </a:spcAft>
              <a:defRPr/>
            </a:pPr>
            <a:endParaRPr lang="en-GB">
              <a:solidFill>
                <a:srgbClr val="3A566E"/>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smtClean="0">
                <a:solidFill>
                  <a:schemeClr val="tx2"/>
                </a:solidFill>
              </a:defRPr>
            </a:lvl1pPr>
          </a:lstStyle>
          <a:p>
            <a:pPr fontAlgn="base">
              <a:spcBef>
                <a:spcPct val="0"/>
              </a:spcBef>
              <a:spcAft>
                <a:spcPct val="0"/>
              </a:spcAft>
              <a:defRPr/>
            </a:pPr>
            <a:endParaRPr lang="en-GB">
              <a:solidFill>
                <a:srgbClr val="3A566E"/>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solidFill>
                  <a:schemeClr val="tx2"/>
                </a:solidFill>
              </a:defRPr>
            </a:lvl1pPr>
          </a:lstStyle>
          <a:p>
            <a:pPr fontAlgn="base">
              <a:spcBef>
                <a:spcPct val="0"/>
              </a:spcBef>
              <a:spcAft>
                <a:spcPct val="0"/>
              </a:spcAft>
              <a:defRPr/>
            </a:pPr>
            <a:fld id="{B541CD63-A0A2-40C3-9959-1F71C44FB74F}" type="slidenum">
              <a:rPr lang="en-GB">
                <a:solidFill>
                  <a:srgbClr val="3A566E"/>
                </a:solidFill>
              </a:rPr>
              <a:pPr fontAlgn="base">
                <a:spcBef>
                  <a:spcPct val="0"/>
                </a:spcBef>
                <a:spcAft>
                  <a:spcPct val="0"/>
                </a:spcAft>
                <a:defRPr/>
              </a:pPr>
              <a:t>‹#›</a:t>
            </a:fld>
            <a:endParaRPr lang="en-GB">
              <a:solidFill>
                <a:srgbClr val="3A566E"/>
              </a:solidFill>
            </a:endParaRPr>
          </a:p>
        </p:txBody>
      </p:sp>
    </p:spTree>
    <p:extLst>
      <p:ext uri="{BB962C8B-B14F-4D97-AF65-F5344CB8AC3E}">
        <p14:creationId xmlns:p14="http://schemas.microsoft.com/office/powerpoint/2010/main" val="31673047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3800">
          <a:solidFill>
            <a:schemeClr val="tx2"/>
          </a:solidFill>
          <a:latin typeface="+mj-lt"/>
          <a:ea typeface="+mj-ea"/>
          <a:cs typeface="+mj-cs"/>
        </a:defRPr>
      </a:lvl1pPr>
      <a:lvl2pPr algn="ctr" rtl="0" eaLnBrk="0" fontAlgn="base" hangingPunct="0">
        <a:spcBef>
          <a:spcPct val="0"/>
        </a:spcBef>
        <a:spcAft>
          <a:spcPct val="0"/>
        </a:spcAft>
        <a:defRPr sz="3800">
          <a:solidFill>
            <a:schemeClr val="tx2"/>
          </a:solidFill>
          <a:latin typeface="Tahoma" pitchFamily="34" charset="0"/>
        </a:defRPr>
      </a:lvl2pPr>
      <a:lvl3pPr algn="ctr" rtl="0" eaLnBrk="0" fontAlgn="base" hangingPunct="0">
        <a:spcBef>
          <a:spcPct val="0"/>
        </a:spcBef>
        <a:spcAft>
          <a:spcPct val="0"/>
        </a:spcAft>
        <a:defRPr sz="3800">
          <a:solidFill>
            <a:schemeClr val="tx2"/>
          </a:solidFill>
          <a:latin typeface="Tahoma" pitchFamily="34" charset="0"/>
        </a:defRPr>
      </a:lvl3pPr>
      <a:lvl4pPr algn="ctr" rtl="0" eaLnBrk="0" fontAlgn="base" hangingPunct="0">
        <a:spcBef>
          <a:spcPct val="0"/>
        </a:spcBef>
        <a:spcAft>
          <a:spcPct val="0"/>
        </a:spcAft>
        <a:defRPr sz="3800">
          <a:solidFill>
            <a:schemeClr val="tx2"/>
          </a:solidFill>
          <a:latin typeface="Tahoma" pitchFamily="34" charset="0"/>
        </a:defRPr>
      </a:lvl4pPr>
      <a:lvl5pPr algn="ctr" rtl="0" eaLnBrk="0" fontAlgn="base" hangingPunct="0">
        <a:spcBef>
          <a:spcPct val="0"/>
        </a:spcBef>
        <a:spcAft>
          <a:spcPct val="0"/>
        </a:spcAft>
        <a:defRPr sz="3800">
          <a:solidFill>
            <a:schemeClr val="tx2"/>
          </a:solidFill>
          <a:latin typeface="Tahoma" pitchFamily="34" charset="0"/>
        </a:defRPr>
      </a:lvl5pPr>
      <a:lvl6pPr marL="457200" algn="ctr" rtl="0" fontAlgn="base">
        <a:spcBef>
          <a:spcPct val="0"/>
        </a:spcBef>
        <a:spcAft>
          <a:spcPct val="0"/>
        </a:spcAft>
        <a:defRPr sz="3800">
          <a:solidFill>
            <a:schemeClr val="tx2"/>
          </a:solidFill>
          <a:latin typeface="Tahoma" pitchFamily="34" charset="0"/>
        </a:defRPr>
      </a:lvl6pPr>
      <a:lvl7pPr marL="914400" algn="ctr" rtl="0" fontAlgn="base">
        <a:spcBef>
          <a:spcPct val="0"/>
        </a:spcBef>
        <a:spcAft>
          <a:spcPct val="0"/>
        </a:spcAft>
        <a:defRPr sz="3800">
          <a:solidFill>
            <a:schemeClr val="tx2"/>
          </a:solidFill>
          <a:latin typeface="Tahoma" pitchFamily="34" charset="0"/>
        </a:defRPr>
      </a:lvl7pPr>
      <a:lvl8pPr marL="1371600" algn="ctr" rtl="0" fontAlgn="base">
        <a:spcBef>
          <a:spcPct val="0"/>
        </a:spcBef>
        <a:spcAft>
          <a:spcPct val="0"/>
        </a:spcAft>
        <a:defRPr sz="3800">
          <a:solidFill>
            <a:schemeClr val="tx2"/>
          </a:solidFill>
          <a:latin typeface="Tahoma" pitchFamily="34" charset="0"/>
        </a:defRPr>
      </a:lvl8pPr>
      <a:lvl9pPr marL="1828800" algn="ctr" rtl="0" fontAlgn="base">
        <a:spcBef>
          <a:spcPct val="0"/>
        </a:spcBef>
        <a:spcAft>
          <a:spcPct val="0"/>
        </a:spcAft>
        <a:defRPr sz="38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2"/>
          </a:solidFill>
          <a:latin typeface="+mn-lt"/>
        </a:defRPr>
      </a:lvl2pPr>
      <a:lvl3pPr marL="1143000" indent="-228600" algn="l" rtl="0" eaLnBrk="0" fontAlgn="base" hangingPunct="0">
        <a:spcBef>
          <a:spcPct val="20000"/>
        </a:spcBef>
        <a:spcAft>
          <a:spcPct val="0"/>
        </a:spcAft>
        <a:buChar char="•"/>
        <a:defRPr sz="2400">
          <a:solidFill>
            <a:schemeClr val="tx2"/>
          </a:solidFill>
          <a:latin typeface="+mn-lt"/>
        </a:defRPr>
      </a:lvl3pPr>
      <a:lvl4pPr marL="1600200" indent="-228600" algn="l" rtl="0" eaLnBrk="0" fontAlgn="base" hangingPunct="0">
        <a:spcBef>
          <a:spcPct val="20000"/>
        </a:spcBef>
        <a:spcAft>
          <a:spcPct val="0"/>
        </a:spcAft>
        <a:buChar char="–"/>
        <a:defRPr sz="2000">
          <a:solidFill>
            <a:schemeClr val="tx2"/>
          </a:solidFill>
          <a:latin typeface="+mn-lt"/>
        </a:defRPr>
      </a:lvl4pPr>
      <a:lvl5pPr marL="2057400" indent="-228600" algn="l" rtl="0" eaLnBrk="0" fontAlgn="base" hangingPunct="0">
        <a:spcBef>
          <a:spcPct val="20000"/>
        </a:spcBef>
        <a:spcAft>
          <a:spcPct val="0"/>
        </a:spcAft>
        <a:buChar char="»"/>
        <a:defRPr sz="2000">
          <a:solidFill>
            <a:schemeClr val="tx2"/>
          </a:solidFill>
          <a:latin typeface="+mn-lt"/>
        </a:defRPr>
      </a:lvl5pPr>
      <a:lvl6pPr marL="2514600" indent="-228600" algn="l" rtl="0" fontAlgn="base">
        <a:spcBef>
          <a:spcPct val="20000"/>
        </a:spcBef>
        <a:spcAft>
          <a:spcPct val="0"/>
        </a:spcAft>
        <a:buChar char="»"/>
        <a:defRPr sz="2000">
          <a:solidFill>
            <a:schemeClr val="tx2"/>
          </a:solidFill>
          <a:latin typeface="+mn-lt"/>
        </a:defRPr>
      </a:lvl6pPr>
      <a:lvl7pPr marL="2971800" indent="-228600" algn="l" rtl="0" fontAlgn="base">
        <a:spcBef>
          <a:spcPct val="20000"/>
        </a:spcBef>
        <a:spcAft>
          <a:spcPct val="0"/>
        </a:spcAft>
        <a:buChar char="»"/>
        <a:defRPr sz="2000">
          <a:solidFill>
            <a:schemeClr val="tx2"/>
          </a:solidFill>
          <a:latin typeface="+mn-lt"/>
        </a:defRPr>
      </a:lvl7pPr>
      <a:lvl8pPr marL="3429000" indent="-228600" algn="l" rtl="0" fontAlgn="base">
        <a:spcBef>
          <a:spcPct val="20000"/>
        </a:spcBef>
        <a:spcAft>
          <a:spcPct val="0"/>
        </a:spcAft>
        <a:buChar char="»"/>
        <a:defRPr sz="2000">
          <a:solidFill>
            <a:schemeClr val="tx2"/>
          </a:solidFill>
          <a:latin typeface="+mn-lt"/>
        </a:defRPr>
      </a:lvl8pPr>
      <a:lvl9pPr marL="3886200" indent="-228600" algn="l" rtl="0" fontAlgn="base">
        <a:spcBef>
          <a:spcPct val="20000"/>
        </a:spcBef>
        <a:spcAft>
          <a:spcPct val="0"/>
        </a:spcAft>
        <a:buChar char="»"/>
        <a:defRPr sz="20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046DA186-B4FA-45AD-B3B0-34773327F9F2}" type="slidenum">
              <a:rPr lang="en-US">
                <a:solidFill>
                  <a:srgbClr val="000000"/>
                </a:solidFill>
              </a:rPr>
              <a:pPr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362721135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1377950"/>
            <a:ext cx="28448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292929"/>
              </a:solidFill>
              <a:latin typeface="Times New Roman" pitchFamily="18" charset="0"/>
            </a:endParaRPr>
          </a:p>
        </p:txBody>
      </p:sp>
      <p:sp>
        <p:nvSpPr>
          <p:cNvPr id="4099" name="Rectangle 3"/>
          <p:cNvSpPr>
            <a:spLocks noChangeArrowheads="1"/>
          </p:cNvSpPr>
          <p:nvPr/>
        </p:nvSpPr>
        <p:spPr bwMode="auto">
          <a:xfrm>
            <a:off x="1930400" y="1377950"/>
            <a:ext cx="9652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292929"/>
              </a:solidFill>
              <a:latin typeface="Times New Roman" pitchFamily="18" charset="0"/>
            </a:endParaRPr>
          </a:p>
        </p:txBody>
      </p:sp>
      <p:sp>
        <p:nvSpPr>
          <p:cNvPr id="4100" name="Rectangle 4"/>
          <p:cNvSpPr>
            <a:spLocks noGrp="1" noChangeArrowheads="1"/>
          </p:cNvSpPr>
          <p:nvPr>
            <p:ph type="title"/>
          </p:nvPr>
        </p:nvSpPr>
        <p:spPr bwMode="auto">
          <a:xfrm>
            <a:off x="1242485" y="96839"/>
            <a:ext cx="9544049"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101" name="Rectangle 5"/>
          <p:cNvSpPr>
            <a:spLocks noGrp="1" noChangeArrowheads="1"/>
          </p:cNvSpPr>
          <p:nvPr>
            <p:ph type="body" idx="1"/>
          </p:nvPr>
        </p:nvSpPr>
        <p:spPr bwMode="auto">
          <a:xfrm>
            <a:off x="1265768" y="1981200"/>
            <a:ext cx="1021503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dt" sz="half" idx="2"/>
          </p:nvPr>
        </p:nvSpPr>
        <p:spPr bwMode="auto">
          <a:xfrm>
            <a:off x="1261533"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lvl1pPr>
          </a:lstStyle>
          <a:p>
            <a:pPr fontAlgn="base">
              <a:spcBef>
                <a:spcPct val="0"/>
              </a:spcBef>
              <a:spcAft>
                <a:spcPct val="0"/>
              </a:spcAft>
            </a:pPr>
            <a:endParaRPr lang="en-US">
              <a:solidFill>
                <a:srgbClr val="292929"/>
              </a:solidFill>
            </a:endParaRPr>
          </a:p>
        </p:txBody>
      </p:sp>
      <p:sp>
        <p:nvSpPr>
          <p:cNvPr id="4103" name="Rectangle 7"/>
          <p:cNvSpPr>
            <a:spLocks noGrp="1" noChangeArrowheads="1"/>
          </p:cNvSpPr>
          <p:nvPr>
            <p:ph type="ftr" sz="quarter" idx="3"/>
          </p:nvPr>
        </p:nvSpPr>
        <p:spPr bwMode="auto">
          <a:xfrm>
            <a:off x="44704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vl1pPr>
          </a:lstStyle>
          <a:p>
            <a:pPr fontAlgn="base">
              <a:spcBef>
                <a:spcPct val="0"/>
              </a:spcBef>
              <a:spcAft>
                <a:spcPct val="0"/>
              </a:spcAft>
            </a:pPr>
            <a:endParaRPr lang="en-US">
              <a:solidFill>
                <a:srgbClr val="292929"/>
              </a:solidFill>
            </a:endParaRPr>
          </a:p>
        </p:txBody>
      </p:sp>
      <p:sp>
        <p:nvSpPr>
          <p:cNvPr id="4104" name="Rectangle 8"/>
          <p:cNvSpPr>
            <a:spLocks noGrp="1" noChangeArrowheads="1"/>
          </p:cNvSpPr>
          <p:nvPr>
            <p:ph type="sldNum" sz="quarter" idx="4"/>
          </p:nvPr>
        </p:nvSpPr>
        <p:spPr bwMode="auto">
          <a:xfrm>
            <a:off x="89408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lvl1pPr>
          </a:lstStyle>
          <a:p>
            <a:pPr fontAlgn="base">
              <a:spcBef>
                <a:spcPct val="0"/>
              </a:spcBef>
              <a:spcAft>
                <a:spcPct val="0"/>
              </a:spcAft>
            </a:pPr>
            <a:fld id="{40D35659-D552-4198-96CC-D0916B5D26BA}" type="slidenum">
              <a:rPr lang="en-US" smtClean="0">
                <a:solidFill>
                  <a:srgbClr val="292929"/>
                </a:solidFill>
              </a:rPr>
              <a:pPr fontAlgn="base">
                <a:spcBef>
                  <a:spcPct val="0"/>
                </a:spcBef>
                <a:spcAft>
                  <a:spcPct val="0"/>
                </a:spcAft>
              </a:pPr>
              <a:t>‹#›</a:t>
            </a:fld>
            <a:endParaRPr lang="en-US">
              <a:solidFill>
                <a:srgbClr val="292929"/>
              </a:solidFill>
            </a:endParaRPr>
          </a:p>
        </p:txBody>
      </p:sp>
      <p:sp>
        <p:nvSpPr>
          <p:cNvPr id="4105" name="Freeform 9"/>
          <p:cNvSpPr>
            <a:spLocks noChangeArrowheads="1"/>
          </p:cNvSpPr>
          <p:nvPr/>
        </p:nvSpPr>
        <p:spPr bwMode="auto">
          <a:xfrm>
            <a:off x="1117600" y="561975"/>
            <a:ext cx="2032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GB" sz="1800">
              <a:solidFill>
                <a:srgbClr val="292929"/>
              </a:solidFill>
            </a:endParaRPr>
          </a:p>
        </p:txBody>
      </p:sp>
      <p:sp>
        <p:nvSpPr>
          <p:cNvPr id="4106" name="Freeform 10"/>
          <p:cNvSpPr>
            <a:spLocks noChangeArrowheads="1"/>
          </p:cNvSpPr>
          <p:nvPr/>
        </p:nvSpPr>
        <p:spPr bwMode="auto">
          <a:xfrm>
            <a:off x="11017251" y="269875"/>
            <a:ext cx="2032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GB" sz="1800">
              <a:solidFill>
                <a:srgbClr val="292929"/>
              </a:solidFill>
            </a:endParaRPr>
          </a:p>
        </p:txBody>
      </p:sp>
    </p:spTree>
    <p:extLst>
      <p:ext uri="{BB962C8B-B14F-4D97-AF65-F5344CB8AC3E}">
        <p14:creationId xmlns:p14="http://schemas.microsoft.com/office/powerpoint/2010/main" val="3798848226"/>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fontAlgn="base">
        <a:spcBef>
          <a:spcPct val="0"/>
        </a:spcBef>
        <a:spcAft>
          <a:spcPct val="0"/>
        </a:spcAft>
        <a:defRPr sz="40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charset="0"/>
        </a:defRPr>
      </a:lvl2pPr>
      <a:lvl3pPr algn="l" rtl="0" fontAlgn="base">
        <a:spcBef>
          <a:spcPct val="0"/>
        </a:spcBef>
        <a:spcAft>
          <a:spcPct val="0"/>
        </a:spcAft>
        <a:defRPr sz="4000">
          <a:solidFill>
            <a:schemeClr val="tx2"/>
          </a:solidFill>
          <a:latin typeface="Arial" charset="0"/>
        </a:defRPr>
      </a:lvl3pPr>
      <a:lvl4pPr algn="l" rtl="0" fontAlgn="base">
        <a:spcBef>
          <a:spcPct val="0"/>
        </a:spcBef>
        <a:spcAft>
          <a:spcPct val="0"/>
        </a:spcAft>
        <a:defRPr sz="4000">
          <a:solidFill>
            <a:schemeClr val="tx2"/>
          </a:solidFill>
          <a:latin typeface="Arial" charset="0"/>
        </a:defRPr>
      </a:lvl4pPr>
      <a:lvl5pPr algn="l" rtl="0" fontAlgn="base">
        <a:spcBef>
          <a:spcPct val="0"/>
        </a:spcBef>
        <a:spcAft>
          <a:spcPct val="0"/>
        </a:spcAft>
        <a:defRPr sz="4000">
          <a:solidFill>
            <a:schemeClr val="tx2"/>
          </a:solidFill>
          <a:latin typeface="Arial" charset="0"/>
        </a:defRPr>
      </a:lvl5pPr>
      <a:lvl6pPr marL="457200" algn="l" rtl="0" fontAlgn="base">
        <a:spcBef>
          <a:spcPct val="0"/>
        </a:spcBef>
        <a:spcAft>
          <a:spcPct val="0"/>
        </a:spcAft>
        <a:defRPr sz="4000">
          <a:solidFill>
            <a:schemeClr val="tx2"/>
          </a:solidFill>
          <a:latin typeface="Arial" charset="0"/>
        </a:defRPr>
      </a:lvl6pPr>
      <a:lvl7pPr marL="914400" algn="l" rtl="0" fontAlgn="base">
        <a:spcBef>
          <a:spcPct val="0"/>
        </a:spcBef>
        <a:spcAft>
          <a:spcPct val="0"/>
        </a:spcAft>
        <a:defRPr sz="4000">
          <a:solidFill>
            <a:schemeClr val="tx2"/>
          </a:solidFill>
          <a:latin typeface="Arial" charset="0"/>
        </a:defRPr>
      </a:lvl7pPr>
      <a:lvl8pPr marL="1371600" algn="l" rtl="0" fontAlgn="base">
        <a:spcBef>
          <a:spcPct val="0"/>
        </a:spcBef>
        <a:spcAft>
          <a:spcPct val="0"/>
        </a:spcAft>
        <a:defRPr sz="4000">
          <a:solidFill>
            <a:schemeClr val="tx2"/>
          </a:solidFill>
          <a:latin typeface="Arial" charset="0"/>
        </a:defRPr>
      </a:lvl8pPr>
      <a:lvl9pPr marL="1828800" algn="l" rtl="0" fontAlgn="base">
        <a:spcBef>
          <a:spcPct val="0"/>
        </a:spcBef>
        <a:spcAft>
          <a:spcPct val="0"/>
        </a:spcAft>
        <a:defRPr sz="4000">
          <a:solidFill>
            <a:schemeClr val="tx2"/>
          </a:solidFill>
          <a:latin typeface="Arial" charset="0"/>
        </a:defRPr>
      </a:lvl9pPr>
    </p:titleStyle>
    <p:bodyStyle>
      <a:lvl1pPr marL="447675" indent="-447675" algn="l" rtl="0" fontAlgn="base">
        <a:spcBef>
          <a:spcPct val="20000"/>
        </a:spcBef>
        <a:spcAft>
          <a:spcPct val="0"/>
        </a:spcAft>
        <a:buClr>
          <a:schemeClr val="accent1"/>
        </a:buClr>
        <a:buSzPct val="70000"/>
        <a:buFont typeface="Wingdings" pitchFamily="2" charset="2"/>
        <a:buChar char="n"/>
        <a:defRPr sz="3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itchFamily="2" charset="2"/>
        <a:buChar char="¡"/>
        <a:defRPr sz="2800">
          <a:solidFill>
            <a:schemeClr val="tx1"/>
          </a:solidFill>
          <a:latin typeface="+mn-lt"/>
        </a:defRPr>
      </a:lvl2pPr>
      <a:lvl3pPr marL="1293813" indent="-403225" algn="l" rtl="0" fontAlgn="base">
        <a:spcBef>
          <a:spcPct val="20000"/>
        </a:spcBef>
        <a:spcAft>
          <a:spcPct val="0"/>
        </a:spcAft>
        <a:buClr>
          <a:schemeClr val="accent1"/>
        </a:buClr>
        <a:buSzPct val="70000"/>
        <a:buFont typeface="Wingdings" pitchFamily="2" charset="2"/>
        <a:buChar char="n"/>
        <a:defRPr sz="2400">
          <a:solidFill>
            <a:schemeClr val="tx1"/>
          </a:solidFill>
          <a:latin typeface="+mn-lt"/>
        </a:defRPr>
      </a:lvl3pPr>
      <a:lvl4pPr marL="1681163" indent="-385763" algn="l" rtl="0" fontAlgn="base">
        <a:spcBef>
          <a:spcPct val="20000"/>
        </a:spcBef>
        <a:spcAft>
          <a:spcPct val="0"/>
        </a:spcAft>
        <a:buClr>
          <a:schemeClr val="hlink"/>
        </a:buClr>
        <a:buSzPct val="75000"/>
        <a:buFont typeface="Wingdings" pitchFamily="2" charset="2"/>
        <a:buChar char="¡"/>
        <a:defRPr sz="2000">
          <a:solidFill>
            <a:schemeClr val="tx1"/>
          </a:solidFill>
          <a:latin typeface="+mn-lt"/>
        </a:defRPr>
      </a:lvl4pPr>
      <a:lvl5pPr marL="2070100" indent="-387350" algn="l" rtl="0" fontAlgn="base">
        <a:spcBef>
          <a:spcPct val="20000"/>
        </a:spcBef>
        <a:spcAft>
          <a:spcPct val="0"/>
        </a:spcAft>
        <a:buClr>
          <a:schemeClr val="accent1"/>
        </a:buClr>
        <a:buSzPct val="70000"/>
        <a:buFont typeface="Wingdings" pitchFamily="2" charset="2"/>
        <a:buChar char="n"/>
        <a:defRPr sz="2000">
          <a:solidFill>
            <a:schemeClr val="tx1"/>
          </a:solidFill>
          <a:latin typeface="+mn-lt"/>
        </a:defRPr>
      </a:lvl5pPr>
      <a:lvl6pPr marL="2527300" indent="-387350" algn="l" rtl="0" fontAlgn="base">
        <a:spcBef>
          <a:spcPct val="20000"/>
        </a:spcBef>
        <a:spcAft>
          <a:spcPct val="0"/>
        </a:spcAft>
        <a:buClr>
          <a:schemeClr val="accent1"/>
        </a:buClr>
        <a:buSzPct val="70000"/>
        <a:buFont typeface="Wingdings" pitchFamily="2" charset="2"/>
        <a:buChar char="n"/>
        <a:defRPr sz="2000">
          <a:solidFill>
            <a:schemeClr val="tx1"/>
          </a:solidFill>
          <a:latin typeface="+mn-lt"/>
        </a:defRPr>
      </a:lvl6pPr>
      <a:lvl7pPr marL="2984500" indent="-387350" algn="l" rtl="0" fontAlgn="base">
        <a:spcBef>
          <a:spcPct val="20000"/>
        </a:spcBef>
        <a:spcAft>
          <a:spcPct val="0"/>
        </a:spcAft>
        <a:buClr>
          <a:schemeClr val="accent1"/>
        </a:buClr>
        <a:buSzPct val="70000"/>
        <a:buFont typeface="Wingdings" pitchFamily="2" charset="2"/>
        <a:buChar char="n"/>
        <a:defRPr sz="2000">
          <a:solidFill>
            <a:schemeClr val="tx1"/>
          </a:solidFill>
          <a:latin typeface="+mn-lt"/>
        </a:defRPr>
      </a:lvl7pPr>
      <a:lvl8pPr marL="3441700" indent="-387350" algn="l" rtl="0" fontAlgn="base">
        <a:spcBef>
          <a:spcPct val="20000"/>
        </a:spcBef>
        <a:spcAft>
          <a:spcPct val="0"/>
        </a:spcAft>
        <a:buClr>
          <a:schemeClr val="accent1"/>
        </a:buClr>
        <a:buSzPct val="70000"/>
        <a:buFont typeface="Wingdings" pitchFamily="2" charset="2"/>
        <a:buChar char="n"/>
        <a:defRPr sz="2000">
          <a:solidFill>
            <a:schemeClr val="tx1"/>
          </a:solidFill>
          <a:latin typeface="+mn-lt"/>
        </a:defRPr>
      </a:lvl8pPr>
      <a:lvl9pPr marL="3898900" indent="-387350" algn="l" rtl="0" fontAlgn="base">
        <a:spcBef>
          <a:spcPct val="20000"/>
        </a:spcBef>
        <a:spcAft>
          <a:spcPct val="0"/>
        </a:spcAft>
        <a:buClr>
          <a:schemeClr val="accent1"/>
        </a:buClr>
        <a:buSzPct val="7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98" name="Group 2"/>
          <p:cNvGrpSpPr>
            <a:grpSpLocks/>
          </p:cNvGrpSpPr>
          <p:nvPr/>
        </p:nvGrpSpPr>
        <p:grpSpPr bwMode="auto">
          <a:xfrm>
            <a:off x="-10584" y="1"/>
            <a:ext cx="3778251" cy="6856413"/>
            <a:chOff x="-5" y="0"/>
            <a:chExt cx="1785" cy="4319"/>
          </a:xfrm>
        </p:grpSpPr>
        <p:sp>
          <p:nvSpPr>
            <p:cNvPr id="4099" name="Freeform 3"/>
            <p:cNvSpPr>
              <a:spLocks/>
            </p:cNvSpPr>
            <p:nvPr/>
          </p:nvSpPr>
          <p:spPr bwMode="ltGray">
            <a:xfrm>
              <a:off x="-5" y="3262"/>
              <a:ext cx="472" cy="802"/>
            </a:xfrm>
            <a:custGeom>
              <a:avLst/>
              <a:gdLst>
                <a:gd name="T0" fmla="*/ 5 w 472"/>
                <a:gd name="T1" fmla="*/ 32 h 802"/>
                <a:gd name="T2" fmla="*/ 189 w 472"/>
                <a:gd name="T3" fmla="*/ 26 h 802"/>
                <a:gd name="T4" fmla="*/ 309 w 472"/>
                <a:gd name="T5" fmla="*/ 66 h 802"/>
                <a:gd name="T6" fmla="*/ 357 w 472"/>
                <a:gd name="T7" fmla="*/ 98 h 802"/>
                <a:gd name="T8" fmla="*/ 413 w 472"/>
                <a:gd name="T9" fmla="*/ 162 h 802"/>
                <a:gd name="T10" fmla="*/ 437 w 472"/>
                <a:gd name="T11" fmla="*/ 250 h 802"/>
                <a:gd name="T12" fmla="*/ 397 w 472"/>
                <a:gd name="T13" fmla="*/ 530 h 802"/>
                <a:gd name="T14" fmla="*/ 341 w 472"/>
                <a:gd name="T15" fmla="*/ 634 h 802"/>
                <a:gd name="T16" fmla="*/ 173 w 472"/>
                <a:gd name="T17" fmla="*/ 714 h 802"/>
                <a:gd name="T18" fmla="*/ 77 w 472"/>
                <a:gd name="T19" fmla="*/ 730 h 802"/>
                <a:gd name="T20" fmla="*/ 69 w 472"/>
                <a:gd name="T21" fmla="*/ 802 h 802"/>
                <a:gd name="T22" fmla="*/ 7 w 472"/>
                <a:gd name="T23" fmla="*/ 788 h 802"/>
                <a:gd name="T24" fmla="*/ 5 w 472"/>
                <a:gd name="T25" fmla="*/ 751 h 802"/>
                <a:gd name="T26" fmla="*/ 37 w 472"/>
                <a:gd name="T27" fmla="*/ 722 h 802"/>
                <a:gd name="T28" fmla="*/ 5 w 472"/>
                <a:gd name="T29" fmla="*/ 670 h 802"/>
                <a:gd name="T30" fmla="*/ 5 w 472"/>
                <a:gd name="T31" fmla="*/ 3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2" h="802">
                  <a:moveTo>
                    <a:pt x="5" y="32"/>
                  </a:moveTo>
                  <a:cubicBezTo>
                    <a:pt x="101" y="0"/>
                    <a:pt x="20" y="17"/>
                    <a:pt x="189" y="26"/>
                  </a:cubicBezTo>
                  <a:cubicBezTo>
                    <a:pt x="221" y="37"/>
                    <a:pt x="280" y="47"/>
                    <a:pt x="309" y="66"/>
                  </a:cubicBezTo>
                  <a:cubicBezTo>
                    <a:pt x="325" y="77"/>
                    <a:pt x="357" y="98"/>
                    <a:pt x="357" y="98"/>
                  </a:cubicBezTo>
                  <a:cubicBezTo>
                    <a:pt x="394" y="154"/>
                    <a:pt x="373" y="135"/>
                    <a:pt x="413" y="162"/>
                  </a:cubicBezTo>
                  <a:cubicBezTo>
                    <a:pt x="433" y="223"/>
                    <a:pt x="426" y="193"/>
                    <a:pt x="437" y="250"/>
                  </a:cubicBezTo>
                  <a:cubicBezTo>
                    <a:pt x="433" y="370"/>
                    <a:pt x="472" y="455"/>
                    <a:pt x="397" y="530"/>
                  </a:cubicBezTo>
                  <a:cubicBezTo>
                    <a:pt x="385" y="567"/>
                    <a:pt x="368" y="607"/>
                    <a:pt x="341" y="634"/>
                  </a:cubicBezTo>
                  <a:cubicBezTo>
                    <a:pt x="319" y="701"/>
                    <a:pt x="233" y="707"/>
                    <a:pt x="173" y="714"/>
                  </a:cubicBezTo>
                  <a:cubicBezTo>
                    <a:pt x="142" y="724"/>
                    <a:pt x="100" y="707"/>
                    <a:pt x="77" y="730"/>
                  </a:cubicBezTo>
                  <a:cubicBezTo>
                    <a:pt x="60" y="747"/>
                    <a:pt x="72" y="778"/>
                    <a:pt x="69" y="802"/>
                  </a:cubicBezTo>
                  <a:cubicBezTo>
                    <a:pt x="53" y="799"/>
                    <a:pt x="23" y="792"/>
                    <a:pt x="7" y="788"/>
                  </a:cubicBezTo>
                  <a:cubicBezTo>
                    <a:pt x="5" y="788"/>
                    <a:pt x="0" y="762"/>
                    <a:pt x="5" y="751"/>
                  </a:cubicBezTo>
                  <a:cubicBezTo>
                    <a:pt x="10" y="740"/>
                    <a:pt x="37" y="735"/>
                    <a:pt x="37" y="722"/>
                  </a:cubicBezTo>
                  <a:cubicBezTo>
                    <a:pt x="26" y="682"/>
                    <a:pt x="22" y="685"/>
                    <a:pt x="5" y="670"/>
                  </a:cubicBezTo>
                  <a:cubicBezTo>
                    <a:pt x="5" y="541"/>
                    <a:pt x="5" y="233"/>
                    <a:pt x="5" y="32"/>
                  </a:cubicBezTo>
                  <a:close/>
                </a:path>
              </a:pathLst>
            </a:custGeom>
            <a:solidFill>
              <a:schemeClr val="folHlink">
                <a:alpha val="5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1800">
                <a:solidFill>
                  <a:srgbClr val="006699"/>
                </a:solidFill>
              </a:endParaRPr>
            </a:p>
          </p:txBody>
        </p:sp>
        <p:grpSp>
          <p:nvGrpSpPr>
            <p:cNvPr id="4100" name="Group 4"/>
            <p:cNvGrpSpPr>
              <a:grpSpLocks/>
            </p:cNvGrpSpPr>
            <p:nvPr/>
          </p:nvGrpSpPr>
          <p:grpSpPr bwMode="auto">
            <a:xfrm rot="14964908" flipH="1">
              <a:off x="104" y="2441"/>
              <a:ext cx="452" cy="444"/>
              <a:chOff x="1727" y="866"/>
              <a:chExt cx="129" cy="157"/>
            </a:xfrm>
          </p:grpSpPr>
          <p:sp>
            <p:nvSpPr>
              <p:cNvPr id="4101" name="Freeform 5"/>
              <p:cNvSpPr>
                <a:spLocks/>
              </p:cNvSpPr>
              <p:nvPr userDrawn="1"/>
            </p:nvSpPr>
            <p:spPr bwMode="ltGray">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02" name="Freeform 6"/>
              <p:cNvSpPr>
                <a:spLocks/>
              </p:cNvSpPr>
              <p:nvPr userDrawn="1"/>
            </p:nvSpPr>
            <p:spPr bwMode="ltGray">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03" name="Freeform 7"/>
              <p:cNvSpPr>
                <a:spLocks/>
              </p:cNvSpPr>
              <p:nvPr userDrawn="1"/>
            </p:nvSpPr>
            <p:spPr bwMode="ltGray">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sp>
          <p:nvSpPr>
            <p:cNvPr id="4104" name="Freeform 8"/>
            <p:cNvSpPr>
              <a:spLocks/>
            </p:cNvSpPr>
            <p:nvPr/>
          </p:nvSpPr>
          <p:spPr bwMode="ltGray">
            <a:xfrm>
              <a:off x="90" y="1736"/>
              <a:ext cx="710" cy="768"/>
            </a:xfrm>
            <a:custGeom>
              <a:avLst/>
              <a:gdLst>
                <a:gd name="T0" fmla="*/ 14 w 710"/>
                <a:gd name="T1" fmla="*/ 416 h 768"/>
                <a:gd name="T2" fmla="*/ 14 w 710"/>
                <a:gd name="T3" fmla="*/ 272 h 768"/>
                <a:gd name="T4" fmla="*/ 102 w 710"/>
                <a:gd name="T5" fmla="*/ 144 h 768"/>
                <a:gd name="T6" fmla="*/ 150 w 710"/>
                <a:gd name="T7" fmla="*/ 96 h 768"/>
                <a:gd name="T8" fmla="*/ 198 w 710"/>
                <a:gd name="T9" fmla="*/ 64 h 768"/>
                <a:gd name="T10" fmla="*/ 350 w 710"/>
                <a:gd name="T11" fmla="*/ 0 h 768"/>
                <a:gd name="T12" fmla="*/ 534 w 710"/>
                <a:gd name="T13" fmla="*/ 8 h 768"/>
                <a:gd name="T14" fmla="*/ 662 w 710"/>
                <a:gd name="T15" fmla="*/ 96 h 768"/>
                <a:gd name="T16" fmla="*/ 710 w 710"/>
                <a:gd name="T17" fmla="*/ 200 h 768"/>
                <a:gd name="T18" fmla="*/ 702 w 710"/>
                <a:gd name="T19" fmla="*/ 400 h 768"/>
                <a:gd name="T20" fmla="*/ 678 w 710"/>
                <a:gd name="T21" fmla="*/ 448 h 768"/>
                <a:gd name="T22" fmla="*/ 550 w 710"/>
                <a:gd name="T23" fmla="*/ 632 h 768"/>
                <a:gd name="T24" fmla="*/ 518 w 710"/>
                <a:gd name="T25" fmla="*/ 656 h 768"/>
                <a:gd name="T26" fmla="*/ 470 w 710"/>
                <a:gd name="T27" fmla="*/ 664 h 768"/>
                <a:gd name="T28" fmla="*/ 518 w 710"/>
                <a:gd name="T29" fmla="*/ 680 h 768"/>
                <a:gd name="T30" fmla="*/ 566 w 710"/>
                <a:gd name="T31" fmla="*/ 696 h 768"/>
                <a:gd name="T32" fmla="*/ 574 w 710"/>
                <a:gd name="T33" fmla="*/ 720 h 768"/>
                <a:gd name="T34" fmla="*/ 526 w 710"/>
                <a:gd name="T35" fmla="*/ 736 h 768"/>
                <a:gd name="T36" fmla="*/ 502 w 710"/>
                <a:gd name="T37" fmla="*/ 752 h 768"/>
                <a:gd name="T38" fmla="*/ 454 w 710"/>
                <a:gd name="T39" fmla="*/ 768 h 768"/>
                <a:gd name="T40" fmla="*/ 438 w 710"/>
                <a:gd name="T41" fmla="*/ 712 h 768"/>
                <a:gd name="T42" fmla="*/ 246 w 710"/>
                <a:gd name="T43" fmla="*/ 688 h 768"/>
                <a:gd name="T44" fmla="*/ 134 w 710"/>
                <a:gd name="T45" fmla="*/ 648 h 768"/>
                <a:gd name="T46" fmla="*/ 110 w 710"/>
                <a:gd name="T47" fmla="*/ 624 h 768"/>
                <a:gd name="T48" fmla="*/ 78 w 710"/>
                <a:gd name="T49" fmla="*/ 576 h 768"/>
                <a:gd name="T50" fmla="*/ 54 w 710"/>
                <a:gd name="T51" fmla="*/ 464 h 768"/>
                <a:gd name="T52" fmla="*/ 30 w 710"/>
                <a:gd name="T53" fmla="*/ 408 h 768"/>
                <a:gd name="T54" fmla="*/ 22 w 710"/>
                <a:gd name="T55" fmla="*/ 384 h 768"/>
                <a:gd name="T56" fmla="*/ 14 w 710"/>
                <a:gd name="T57" fmla="*/ 416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0" h="768">
                  <a:moveTo>
                    <a:pt x="14" y="416"/>
                  </a:moveTo>
                  <a:cubicBezTo>
                    <a:pt x="6" y="353"/>
                    <a:pt x="0" y="339"/>
                    <a:pt x="14" y="272"/>
                  </a:cubicBezTo>
                  <a:cubicBezTo>
                    <a:pt x="24" y="227"/>
                    <a:pt x="72" y="178"/>
                    <a:pt x="102" y="144"/>
                  </a:cubicBezTo>
                  <a:cubicBezTo>
                    <a:pt x="117" y="127"/>
                    <a:pt x="134" y="112"/>
                    <a:pt x="150" y="96"/>
                  </a:cubicBezTo>
                  <a:cubicBezTo>
                    <a:pt x="164" y="82"/>
                    <a:pt x="198" y="64"/>
                    <a:pt x="198" y="64"/>
                  </a:cubicBezTo>
                  <a:cubicBezTo>
                    <a:pt x="231" y="14"/>
                    <a:pt x="294" y="7"/>
                    <a:pt x="350" y="0"/>
                  </a:cubicBezTo>
                  <a:cubicBezTo>
                    <a:pt x="411" y="3"/>
                    <a:pt x="473" y="1"/>
                    <a:pt x="534" y="8"/>
                  </a:cubicBezTo>
                  <a:cubicBezTo>
                    <a:pt x="582" y="13"/>
                    <a:pt x="624" y="71"/>
                    <a:pt x="662" y="96"/>
                  </a:cubicBezTo>
                  <a:cubicBezTo>
                    <a:pt x="691" y="140"/>
                    <a:pt x="698" y="151"/>
                    <a:pt x="710" y="200"/>
                  </a:cubicBezTo>
                  <a:cubicBezTo>
                    <a:pt x="707" y="267"/>
                    <a:pt x="707" y="333"/>
                    <a:pt x="702" y="400"/>
                  </a:cubicBezTo>
                  <a:cubicBezTo>
                    <a:pt x="700" y="423"/>
                    <a:pt x="688" y="428"/>
                    <a:pt x="678" y="448"/>
                  </a:cubicBezTo>
                  <a:cubicBezTo>
                    <a:pt x="646" y="512"/>
                    <a:pt x="626" y="607"/>
                    <a:pt x="550" y="632"/>
                  </a:cubicBezTo>
                  <a:cubicBezTo>
                    <a:pt x="539" y="640"/>
                    <a:pt x="530" y="651"/>
                    <a:pt x="518" y="656"/>
                  </a:cubicBezTo>
                  <a:cubicBezTo>
                    <a:pt x="503" y="662"/>
                    <a:pt x="470" y="648"/>
                    <a:pt x="470" y="664"/>
                  </a:cubicBezTo>
                  <a:cubicBezTo>
                    <a:pt x="470" y="681"/>
                    <a:pt x="502" y="675"/>
                    <a:pt x="518" y="680"/>
                  </a:cubicBezTo>
                  <a:cubicBezTo>
                    <a:pt x="534" y="685"/>
                    <a:pt x="566" y="696"/>
                    <a:pt x="566" y="696"/>
                  </a:cubicBezTo>
                  <a:cubicBezTo>
                    <a:pt x="569" y="704"/>
                    <a:pt x="580" y="714"/>
                    <a:pt x="574" y="720"/>
                  </a:cubicBezTo>
                  <a:cubicBezTo>
                    <a:pt x="562" y="732"/>
                    <a:pt x="542" y="731"/>
                    <a:pt x="526" y="736"/>
                  </a:cubicBezTo>
                  <a:cubicBezTo>
                    <a:pt x="517" y="739"/>
                    <a:pt x="511" y="748"/>
                    <a:pt x="502" y="752"/>
                  </a:cubicBezTo>
                  <a:cubicBezTo>
                    <a:pt x="487" y="759"/>
                    <a:pt x="454" y="768"/>
                    <a:pt x="454" y="768"/>
                  </a:cubicBezTo>
                  <a:cubicBezTo>
                    <a:pt x="448" y="750"/>
                    <a:pt x="453" y="725"/>
                    <a:pt x="438" y="712"/>
                  </a:cubicBezTo>
                  <a:cubicBezTo>
                    <a:pt x="407" y="685"/>
                    <a:pt x="256" y="689"/>
                    <a:pt x="246" y="688"/>
                  </a:cubicBezTo>
                  <a:cubicBezTo>
                    <a:pt x="207" y="680"/>
                    <a:pt x="166" y="674"/>
                    <a:pt x="134" y="648"/>
                  </a:cubicBezTo>
                  <a:cubicBezTo>
                    <a:pt x="125" y="641"/>
                    <a:pt x="117" y="633"/>
                    <a:pt x="110" y="624"/>
                  </a:cubicBezTo>
                  <a:cubicBezTo>
                    <a:pt x="98" y="609"/>
                    <a:pt x="78" y="576"/>
                    <a:pt x="78" y="576"/>
                  </a:cubicBezTo>
                  <a:cubicBezTo>
                    <a:pt x="66" y="506"/>
                    <a:pt x="74" y="544"/>
                    <a:pt x="54" y="464"/>
                  </a:cubicBezTo>
                  <a:cubicBezTo>
                    <a:pt x="37" y="397"/>
                    <a:pt x="58" y="463"/>
                    <a:pt x="30" y="408"/>
                  </a:cubicBezTo>
                  <a:cubicBezTo>
                    <a:pt x="26" y="400"/>
                    <a:pt x="30" y="380"/>
                    <a:pt x="22" y="384"/>
                  </a:cubicBezTo>
                  <a:cubicBezTo>
                    <a:pt x="12" y="389"/>
                    <a:pt x="17" y="405"/>
                    <a:pt x="14" y="416"/>
                  </a:cubicBezTo>
                  <a:close/>
                </a:path>
              </a:pathLst>
            </a:custGeom>
            <a:solidFill>
              <a:schemeClr val="accent2">
                <a:alpha val="5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1800">
                <a:solidFill>
                  <a:srgbClr val="006699"/>
                </a:solidFill>
              </a:endParaRPr>
            </a:p>
          </p:txBody>
        </p:sp>
        <p:grpSp>
          <p:nvGrpSpPr>
            <p:cNvPr id="4105" name="Group 9"/>
            <p:cNvGrpSpPr>
              <a:grpSpLocks/>
            </p:cNvGrpSpPr>
            <p:nvPr/>
          </p:nvGrpSpPr>
          <p:grpSpPr bwMode="auto">
            <a:xfrm rot="416244">
              <a:off x="9" y="1746"/>
              <a:ext cx="1771" cy="1741"/>
              <a:chOff x="41" y="2787"/>
              <a:chExt cx="902" cy="833"/>
            </a:xfrm>
          </p:grpSpPr>
          <p:sp>
            <p:nvSpPr>
              <p:cNvPr id="4106" name="Freeform 10"/>
              <p:cNvSpPr>
                <a:spLocks/>
              </p:cNvSpPr>
              <p:nvPr userDrawn="1"/>
            </p:nvSpPr>
            <p:spPr bwMode="ltGray">
              <a:xfrm rot="373331" flipH="1">
                <a:off x="125" y="2787"/>
                <a:ext cx="313" cy="303"/>
              </a:xfrm>
              <a:custGeom>
                <a:avLst/>
                <a:gdLst>
                  <a:gd name="T0" fmla="*/ 46 w 217"/>
                  <a:gd name="T1" fmla="*/ 210 h 210"/>
                  <a:gd name="T2" fmla="*/ 37 w 217"/>
                  <a:gd name="T3" fmla="*/ 198 h 210"/>
                  <a:gd name="T4" fmla="*/ 26 w 217"/>
                  <a:gd name="T5" fmla="*/ 181 h 210"/>
                  <a:gd name="T6" fmla="*/ 15 w 217"/>
                  <a:gd name="T7" fmla="*/ 159 h 210"/>
                  <a:gd name="T8" fmla="*/ 5 w 217"/>
                  <a:gd name="T9" fmla="*/ 135 h 210"/>
                  <a:gd name="T10" fmla="*/ 0 w 217"/>
                  <a:gd name="T11" fmla="*/ 109 h 210"/>
                  <a:gd name="T12" fmla="*/ 1 w 217"/>
                  <a:gd name="T13" fmla="*/ 82 h 210"/>
                  <a:gd name="T14" fmla="*/ 9 w 217"/>
                  <a:gd name="T15" fmla="*/ 57 h 210"/>
                  <a:gd name="T16" fmla="*/ 27 w 217"/>
                  <a:gd name="T17" fmla="*/ 35 h 210"/>
                  <a:gd name="T18" fmla="*/ 45 w 217"/>
                  <a:gd name="T19" fmla="*/ 22 h 210"/>
                  <a:gd name="T20" fmla="*/ 60 w 217"/>
                  <a:gd name="T21" fmla="*/ 12 h 210"/>
                  <a:gd name="T22" fmla="*/ 72 w 217"/>
                  <a:gd name="T23" fmla="*/ 7 h 210"/>
                  <a:gd name="T24" fmla="*/ 81 w 217"/>
                  <a:gd name="T25" fmla="*/ 5 h 210"/>
                  <a:gd name="T26" fmla="*/ 88 w 217"/>
                  <a:gd name="T27" fmla="*/ 5 h 210"/>
                  <a:gd name="T28" fmla="*/ 104 w 217"/>
                  <a:gd name="T29" fmla="*/ 0 h 210"/>
                  <a:gd name="T30" fmla="*/ 148 w 217"/>
                  <a:gd name="T31" fmla="*/ 8 h 210"/>
                  <a:gd name="T32" fmla="*/ 160 w 217"/>
                  <a:gd name="T33" fmla="*/ 12 h 210"/>
                  <a:gd name="T34" fmla="*/ 172 w 217"/>
                  <a:gd name="T35" fmla="*/ 15 h 210"/>
                  <a:gd name="T36" fmla="*/ 182 w 217"/>
                  <a:gd name="T37" fmla="*/ 19 h 210"/>
                  <a:gd name="T38" fmla="*/ 190 w 217"/>
                  <a:gd name="T39" fmla="*/ 23 h 210"/>
                  <a:gd name="T40" fmla="*/ 198 w 217"/>
                  <a:gd name="T41" fmla="*/ 27 h 210"/>
                  <a:gd name="T42" fmla="*/ 205 w 217"/>
                  <a:gd name="T43" fmla="*/ 32 h 210"/>
                  <a:gd name="T44" fmla="*/ 211 w 217"/>
                  <a:gd name="T45" fmla="*/ 38 h 210"/>
                  <a:gd name="T46" fmla="*/ 217 w 217"/>
                  <a:gd name="T47" fmla="*/ 45 h 210"/>
                  <a:gd name="T48" fmla="*/ 205 w 217"/>
                  <a:gd name="T49" fmla="*/ 40 h 210"/>
                  <a:gd name="T50" fmla="*/ 194 w 217"/>
                  <a:gd name="T51" fmla="*/ 36 h 210"/>
                  <a:gd name="T52" fmla="*/ 183 w 217"/>
                  <a:gd name="T53" fmla="*/ 33 h 210"/>
                  <a:gd name="T54" fmla="*/ 172 w 217"/>
                  <a:gd name="T55" fmla="*/ 30 h 210"/>
                  <a:gd name="T56" fmla="*/ 163 w 217"/>
                  <a:gd name="T57" fmla="*/ 27 h 210"/>
                  <a:gd name="T58" fmla="*/ 153 w 217"/>
                  <a:gd name="T59" fmla="*/ 26 h 210"/>
                  <a:gd name="T60" fmla="*/ 143 w 217"/>
                  <a:gd name="T61" fmla="*/ 24 h 210"/>
                  <a:gd name="T62" fmla="*/ 134 w 217"/>
                  <a:gd name="T63" fmla="*/ 24 h 210"/>
                  <a:gd name="T64" fmla="*/ 125 w 217"/>
                  <a:gd name="T65" fmla="*/ 24 h 210"/>
                  <a:gd name="T66" fmla="*/ 116 w 217"/>
                  <a:gd name="T67" fmla="*/ 25 h 210"/>
                  <a:gd name="T68" fmla="*/ 107 w 217"/>
                  <a:gd name="T69" fmla="*/ 27 h 210"/>
                  <a:gd name="T70" fmla="*/ 99 w 217"/>
                  <a:gd name="T71" fmla="*/ 29 h 210"/>
                  <a:gd name="T72" fmla="*/ 91 w 217"/>
                  <a:gd name="T73" fmla="*/ 33 h 210"/>
                  <a:gd name="T74" fmla="*/ 82 w 217"/>
                  <a:gd name="T75" fmla="*/ 36 h 210"/>
                  <a:gd name="T76" fmla="*/ 74 w 217"/>
                  <a:gd name="T77" fmla="*/ 41 h 210"/>
                  <a:gd name="T78" fmla="*/ 66 w 217"/>
                  <a:gd name="T79" fmla="*/ 46 h 210"/>
                  <a:gd name="T80" fmla="*/ 52 w 217"/>
                  <a:gd name="T81" fmla="*/ 61 h 210"/>
                  <a:gd name="T82" fmla="*/ 42 w 217"/>
                  <a:gd name="T83" fmla="*/ 80 h 210"/>
                  <a:gd name="T84" fmla="*/ 37 w 217"/>
                  <a:gd name="T85" fmla="*/ 103 h 210"/>
                  <a:gd name="T86" fmla="*/ 35 w 217"/>
                  <a:gd name="T87" fmla="*/ 126 h 210"/>
                  <a:gd name="T88" fmla="*/ 35 w 217"/>
                  <a:gd name="T89" fmla="*/ 151 h 210"/>
                  <a:gd name="T90" fmla="*/ 38 w 217"/>
                  <a:gd name="T91" fmla="*/ 174 h 210"/>
                  <a:gd name="T92" fmla="*/ 41 w 217"/>
                  <a:gd name="T93" fmla="*/ 194 h 210"/>
                  <a:gd name="T94" fmla="*/ 46 w 217"/>
                  <a:gd name="T95"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7" h="210">
                    <a:moveTo>
                      <a:pt x="46" y="210"/>
                    </a:moveTo>
                    <a:lnTo>
                      <a:pt x="37" y="198"/>
                    </a:lnTo>
                    <a:lnTo>
                      <a:pt x="26" y="181"/>
                    </a:lnTo>
                    <a:lnTo>
                      <a:pt x="15" y="159"/>
                    </a:lnTo>
                    <a:lnTo>
                      <a:pt x="5" y="135"/>
                    </a:lnTo>
                    <a:lnTo>
                      <a:pt x="0" y="109"/>
                    </a:lnTo>
                    <a:lnTo>
                      <a:pt x="1" y="82"/>
                    </a:lnTo>
                    <a:lnTo>
                      <a:pt x="9" y="57"/>
                    </a:lnTo>
                    <a:lnTo>
                      <a:pt x="27" y="35"/>
                    </a:lnTo>
                    <a:lnTo>
                      <a:pt x="45" y="22"/>
                    </a:lnTo>
                    <a:lnTo>
                      <a:pt x="60" y="12"/>
                    </a:lnTo>
                    <a:lnTo>
                      <a:pt x="72" y="7"/>
                    </a:lnTo>
                    <a:lnTo>
                      <a:pt x="81" y="5"/>
                    </a:lnTo>
                    <a:lnTo>
                      <a:pt x="88" y="5"/>
                    </a:lnTo>
                    <a:lnTo>
                      <a:pt x="104" y="0"/>
                    </a:lnTo>
                    <a:lnTo>
                      <a:pt x="148" y="8"/>
                    </a:lnTo>
                    <a:lnTo>
                      <a:pt x="160" y="12"/>
                    </a:lnTo>
                    <a:lnTo>
                      <a:pt x="172" y="15"/>
                    </a:lnTo>
                    <a:lnTo>
                      <a:pt x="182" y="19"/>
                    </a:lnTo>
                    <a:lnTo>
                      <a:pt x="190" y="23"/>
                    </a:lnTo>
                    <a:lnTo>
                      <a:pt x="198" y="27"/>
                    </a:lnTo>
                    <a:lnTo>
                      <a:pt x="205" y="32"/>
                    </a:lnTo>
                    <a:lnTo>
                      <a:pt x="211" y="38"/>
                    </a:lnTo>
                    <a:lnTo>
                      <a:pt x="217" y="45"/>
                    </a:lnTo>
                    <a:lnTo>
                      <a:pt x="205" y="40"/>
                    </a:lnTo>
                    <a:lnTo>
                      <a:pt x="194" y="36"/>
                    </a:lnTo>
                    <a:lnTo>
                      <a:pt x="183" y="33"/>
                    </a:lnTo>
                    <a:lnTo>
                      <a:pt x="172" y="30"/>
                    </a:lnTo>
                    <a:lnTo>
                      <a:pt x="163" y="27"/>
                    </a:lnTo>
                    <a:lnTo>
                      <a:pt x="153" y="26"/>
                    </a:lnTo>
                    <a:lnTo>
                      <a:pt x="143" y="24"/>
                    </a:lnTo>
                    <a:lnTo>
                      <a:pt x="134" y="24"/>
                    </a:lnTo>
                    <a:lnTo>
                      <a:pt x="125" y="24"/>
                    </a:lnTo>
                    <a:lnTo>
                      <a:pt x="116" y="25"/>
                    </a:lnTo>
                    <a:lnTo>
                      <a:pt x="107" y="27"/>
                    </a:lnTo>
                    <a:lnTo>
                      <a:pt x="99" y="29"/>
                    </a:lnTo>
                    <a:lnTo>
                      <a:pt x="91" y="33"/>
                    </a:lnTo>
                    <a:lnTo>
                      <a:pt x="82" y="36"/>
                    </a:lnTo>
                    <a:lnTo>
                      <a:pt x="74" y="41"/>
                    </a:lnTo>
                    <a:lnTo>
                      <a:pt x="66" y="46"/>
                    </a:lnTo>
                    <a:lnTo>
                      <a:pt x="52" y="61"/>
                    </a:lnTo>
                    <a:lnTo>
                      <a:pt x="42" y="80"/>
                    </a:lnTo>
                    <a:lnTo>
                      <a:pt x="37" y="103"/>
                    </a:lnTo>
                    <a:lnTo>
                      <a:pt x="35" y="126"/>
                    </a:lnTo>
                    <a:lnTo>
                      <a:pt x="35" y="151"/>
                    </a:lnTo>
                    <a:lnTo>
                      <a:pt x="38" y="174"/>
                    </a:lnTo>
                    <a:lnTo>
                      <a:pt x="41" y="194"/>
                    </a:lnTo>
                    <a:lnTo>
                      <a:pt x="46" y="2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07" name="Freeform 11"/>
              <p:cNvSpPr>
                <a:spLocks/>
              </p:cNvSpPr>
              <p:nvPr userDrawn="1"/>
            </p:nvSpPr>
            <p:spPr bwMode="ltGray">
              <a:xfrm rot="373331" flipH="1">
                <a:off x="41" y="2843"/>
                <a:ext cx="262" cy="308"/>
              </a:xfrm>
              <a:custGeom>
                <a:avLst/>
                <a:gdLst>
                  <a:gd name="T0" fmla="*/ 109 w 182"/>
                  <a:gd name="T1" fmla="*/ 0 h 213"/>
                  <a:gd name="T2" fmla="*/ 112 w 182"/>
                  <a:gd name="T3" fmla="*/ 2 h 213"/>
                  <a:gd name="T4" fmla="*/ 118 w 182"/>
                  <a:gd name="T5" fmla="*/ 8 h 213"/>
                  <a:gd name="T6" fmla="*/ 127 w 182"/>
                  <a:gd name="T7" fmla="*/ 18 h 213"/>
                  <a:gd name="T8" fmla="*/ 137 w 182"/>
                  <a:gd name="T9" fmla="*/ 33 h 213"/>
                  <a:gd name="T10" fmla="*/ 145 w 182"/>
                  <a:gd name="T11" fmla="*/ 52 h 213"/>
                  <a:gd name="T12" fmla="*/ 150 w 182"/>
                  <a:gd name="T13" fmla="*/ 76 h 213"/>
                  <a:gd name="T14" fmla="*/ 150 w 182"/>
                  <a:gd name="T15" fmla="*/ 105 h 213"/>
                  <a:gd name="T16" fmla="*/ 144 w 182"/>
                  <a:gd name="T17" fmla="*/ 139 h 213"/>
                  <a:gd name="T18" fmla="*/ 140 w 182"/>
                  <a:gd name="T19" fmla="*/ 149 h 213"/>
                  <a:gd name="T20" fmla="*/ 136 w 182"/>
                  <a:gd name="T21" fmla="*/ 157 h 213"/>
                  <a:gd name="T22" fmla="*/ 131 w 182"/>
                  <a:gd name="T23" fmla="*/ 165 h 213"/>
                  <a:gd name="T24" fmla="*/ 125 w 182"/>
                  <a:gd name="T25" fmla="*/ 173 h 213"/>
                  <a:gd name="T26" fmla="*/ 117 w 182"/>
                  <a:gd name="T27" fmla="*/ 180 h 213"/>
                  <a:gd name="T28" fmla="*/ 110 w 182"/>
                  <a:gd name="T29" fmla="*/ 185 h 213"/>
                  <a:gd name="T30" fmla="*/ 102 w 182"/>
                  <a:gd name="T31" fmla="*/ 191 h 213"/>
                  <a:gd name="T32" fmla="*/ 92 w 182"/>
                  <a:gd name="T33" fmla="*/ 195 h 213"/>
                  <a:gd name="T34" fmla="*/ 82 w 182"/>
                  <a:gd name="T35" fmla="*/ 197 h 213"/>
                  <a:gd name="T36" fmla="*/ 72 w 182"/>
                  <a:gd name="T37" fmla="*/ 200 h 213"/>
                  <a:gd name="T38" fmla="*/ 61 w 182"/>
                  <a:gd name="T39" fmla="*/ 201 h 213"/>
                  <a:gd name="T40" fmla="*/ 49 w 182"/>
                  <a:gd name="T41" fmla="*/ 201 h 213"/>
                  <a:gd name="T42" fmla="*/ 37 w 182"/>
                  <a:gd name="T43" fmla="*/ 200 h 213"/>
                  <a:gd name="T44" fmla="*/ 25 w 182"/>
                  <a:gd name="T45" fmla="*/ 197 h 213"/>
                  <a:gd name="T46" fmla="*/ 12 w 182"/>
                  <a:gd name="T47" fmla="*/ 193 h 213"/>
                  <a:gd name="T48" fmla="*/ 0 w 182"/>
                  <a:gd name="T49" fmla="*/ 188 h 213"/>
                  <a:gd name="T50" fmla="*/ 11 w 182"/>
                  <a:gd name="T51" fmla="*/ 195 h 213"/>
                  <a:gd name="T52" fmla="*/ 22 w 182"/>
                  <a:gd name="T53" fmla="*/ 200 h 213"/>
                  <a:gd name="T54" fmla="*/ 33 w 182"/>
                  <a:gd name="T55" fmla="*/ 205 h 213"/>
                  <a:gd name="T56" fmla="*/ 43 w 182"/>
                  <a:gd name="T57" fmla="*/ 208 h 213"/>
                  <a:gd name="T58" fmla="*/ 53 w 182"/>
                  <a:gd name="T59" fmla="*/ 211 h 213"/>
                  <a:gd name="T60" fmla="*/ 63 w 182"/>
                  <a:gd name="T61" fmla="*/ 212 h 213"/>
                  <a:gd name="T62" fmla="*/ 73 w 182"/>
                  <a:gd name="T63" fmla="*/ 213 h 213"/>
                  <a:gd name="T64" fmla="*/ 83 w 182"/>
                  <a:gd name="T65" fmla="*/ 213 h 213"/>
                  <a:gd name="T66" fmla="*/ 91 w 182"/>
                  <a:gd name="T67" fmla="*/ 212 h 213"/>
                  <a:gd name="T68" fmla="*/ 100 w 182"/>
                  <a:gd name="T69" fmla="*/ 210 h 213"/>
                  <a:gd name="T70" fmla="*/ 108 w 182"/>
                  <a:gd name="T71" fmla="*/ 208 h 213"/>
                  <a:gd name="T72" fmla="*/ 116 w 182"/>
                  <a:gd name="T73" fmla="*/ 206 h 213"/>
                  <a:gd name="T74" fmla="*/ 123 w 182"/>
                  <a:gd name="T75" fmla="*/ 203 h 213"/>
                  <a:gd name="T76" fmla="*/ 130 w 182"/>
                  <a:gd name="T77" fmla="*/ 199 h 213"/>
                  <a:gd name="T78" fmla="*/ 136 w 182"/>
                  <a:gd name="T79" fmla="*/ 195 h 213"/>
                  <a:gd name="T80" fmla="*/ 142 w 182"/>
                  <a:gd name="T81" fmla="*/ 191 h 213"/>
                  <a:gd name="T82" fmla="*/ 158 w 182"/>
                  <a:gd name="T83" fmla="*/ 176 h 213"/>
                  <a:gd name="T84" fmla="*/ 169 w 182"/>
                  <a:gd name="T85" fmla="*/ 161 h 213"/>
                  <a:gd name="T86" fmla="*/ 176 w 182"/>
                  <a:gd name="T87" fmla="*/ 144 h 213"/>
                  <a:gd name="T88" fmla="*/ 179 w 182"/>
                  <a:gd name="T89" fmla="*/ 128 h 213"/>
                  <a:gd name="T90" fmla="*/ 181 w 182"/>
                  <a:gd name="T91" fmla="*/ 111 h 213"/>
                  <a:gd name="T92" fmla="*/ 181 w 182"/>
                  <a:gd name="T93" fmla="*/ 95 h 213"/>
                  <a:gd name="T94" fmla="*/ 182 w 182"/>
                  <a:gd name="T95" fmla="*/ 79 h 213"/>
                  <a:gd name="T96" fmla="*/ 173 w 182"/>
                  <a:gd name="T97" fmla="*/ 46 h 213"/>
                  <a:gd name="T98" fmla="*/ 156 w 182"/>
                  <a:gd name="T99" fmla="*/ 21 h 213"/>
                  <a:gd name="T100" fmla="*/ 151 w 182"/>
                  <a:gd name="T101" fmla="*/ 18 h 213"/>
                  <a:gd name="T102" fmla="*/ 147 w 182"/>
                  <a:gd name="T103" fmla="*/ 15 h 213"/>
                  <a:gd name="T104" fmla="*/ 142 w 182"/>
                  <a:gd name="T105" fmla="*/ 13 h 213"/>
                  <a:gd name="T106" fmla="*/ 138 w 182"/>
                  <a:gd name="T107" fmla="*/ 11 h 213"/>
                  <a:gd name="T108" fmla="*/ 132 w 182"/>
                  <a:gd name="T109" fmla="*/ 9 h 213"/>
                  <a:gd name="T110" fmla="*/ 126 w 182"/>
                  <a:gd name="T111" fmla="*/ 6 h 213"/>
                  <a:gd name="T112" fmla="*/ 119 w 182"/>
                  <a:gd name="T113" fmla="*/ 3 h 213"/>
                  <a:gd name="T114" fmla="*/ 109 w 182"/>
                  <a:gd name="T115"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2" h="213">
                    <a:moveTo>
                      <a:pt x="109" y="0"/>
                    </a:moveTo>
                    <a:lnTo>
                      <a:pt x="112" y="2"/>
                    </a:lnTo>
                    <a:lnTo>
                      <a:pt x="118" y="8"/>
                    </a:lnTo>
                    <a:lnTo>
                      <a:pt x="127" y="18"/>
                    </a:lnTo>
                    <a:lnTo>
                      <a:pt x="137" y="33"/>
                    </a:lnTo>
                    <a:lnTo>
                      <a:pt x="145" y="52"/>
                    </a:lnTo>
                    <a:lnTo>
                      <a:pt x="150" y="76"/>
                    </a:lnTo>
                    <a:lnTo>
                      <a:pt x="150" y="105"/>
                    </a:lnTo>
                    <a:lnTo>
                      <a:pt x="144" y="139"/>
                    </a:lnTo>
                    <a:lnTo>
                      <a:pt x="140" y="149"/>
                    </a:lnTo>
                    <a:lnTo>
                      <a:pt x="136" y="157"/>
                    </a:lnTo>
                    <a:lnTo>
                      <a:pt x="131" y="165"/>
                    </a:lnTo>
                    <a:lnTo>
                      <a:pt x="125" y="173"/>
                    </a:lnTo>
                    <a:lnTo>
                      <a:pt x="117" y="180"/>
                    </a:lnTo>
                    <a:lnTo>
                      <a:pt x="110" y="185"/>
                    </a:lnTo>
                    <a:lnTo>
                      <a:pt x="102" y="191"/>
                    </a:lnTo>
                    <a:lnTo>
                      <a:pt x="92" y="195"/>
                    </a:lnTo>
                    <a:lnTo>
                      <a:pt x="82" y="197"/>
                    </a:lnTo>
                    <a:lnTo>
                      <a:pt x="72" y="200"/>
                    </a:lnTo>
                    <a:lnTo>
                      <a:pt x="61" y="201"/>
                    </a:lnTo>
                    <a:lnTo>
                      <a:pt x="49" y="201"/>
                    </a:lnTo>
                    <a:lnTo>
                      <a:pt x="37" y="200"/>
                    </a:lnTo>
                    <a:lnTo>
                      <a:pt x="25" y="197"/>
                    </a:lnTo>
                    <a:lnTo>
                      <a:pt x="12" y="193"/>
                    </a:lnTo>
                    <a:lnTo>
                      <a:pt x="0" y="188"/>
                    </a:lnTo>
                    <a:lnTo>
                      <a:pt x="11" y="195"/>
                    </a:lnTo>
                    <a:lnTo>
                      <a:pt x="22" y="200"/>
                    </a:lnTo>
                    <a:lnTo>
                      <a:pt x="33" y="205"/>
                    </a:lnTo>
                    <a:lnTo>
                      <a:pt x="43" y="208"/>
                    </a:lnTo>
                    <a:lnTo>
                      <a:pt x="53" y="211"/>
                    </a:lnTo>
                    <a:lnTo>
                      <a:pt x="63" y="212"/>
                    </a:lnTo>
                    <a:lnTo>
                      <a:pt x="73" y="213"/>
                    </a:lnTo>
                    <a:lnTo>
                      <a:pt x="83" y="213"/>
                    </a:lnTo>
                    <a:lnTo>
                      <a:pt x="91" y="212"/>
                    </a:lnTo>
                    <a:lnTo>
                      <a:pt x="100" y="210"/>
                    </a:lnTo>
                    <a:lnTo>
                      <a:pt x="108" y="208"/>
                    </a:lnTo>
                    <a:lnTo>
                      <a:pt x="116" y="206"/>
                    </a:lnTo>
                    <a:lnTo>
                      <a:pt x="123" y="203"/>
                    </a:lnTo>
                    <a:lnTo>
                      <a:pt x="130" y="199"/>
                    </a:lnTo>
                    <a:lnTo>
                      <a:pt x="136" y="195"/>
                    </a:lnTo>
                    <a:lnTo>
                      <a:pt x="142" y="191"/>
                    </a:lnTo>
                    <a:lnTo>
                      <a:pt x="158" y="176"/>
                    </a:lnTo>
                    <a:lnTo>
                      <a:pt x="169" y="161"/>
                    </a:lnTo>
                    <a:lnTo>
                      <a:pt x="176" y="144"/>
                    </a:lnTo>
                    <a:lnTo>
                      <a:pt x="179" y="128"/>
                    </a:lnTo>
                    <a:lnTo>
                      <a:pt x="181" y="111"/>
                    </a:lnTo>
                    <a:lnTo>
                      <a:pt x="181" y="95"/>
                    </a:lnTo>
                    <a:lnTo>
                      <a:pt x="182" y="79"/>
                    </a:lnTo>
                    <a:lnTo>
                      <a:pt x="173" y="46"/>
                    </a:lnTo>
                    <a:lnTo>
                      <a:pt x="156" y="21"/>
                    </a:lnTo>
                    <a:lnTo>
                      <a:pt x="151" y="18"/>
                    </a:lnTo>
                    <a:lnTo>
                      <a:pt x="147" y="15"/>
                    </a:lnTo>
                    <a:lnTo>
                      <a:pt x="142" y="13"/>
                    </a:lnTo>
                    <a:lnTo>
                      <a:pt x="138" y="11"/>
                    </a:lnTo>
                    <a:lnTo>
                      <a:pt x="132" y="9"/>
                    </a:lnTo>
                    <a:lnTo>
                      <a:pt x="126" y="6"/>
                    </a:lnTo>
                    <a:lnTo>
                      <a:pt x="119" y="3"/>
                    </a:lnTo>
                    <a:lnTo>
                      <a:pt x="10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08" name="Freeform 12"/>
              <p:cNvSpPr>
                <a:spLocks/>
              </p:cNvSpPr>
              <p:nvPr userDrawn="1"/>
            </p:nvSpPr>
            <p:spPr bwMode="ltGray">
              <a:xfrm rot="373331" flipH="1">
                <a:off x="121" y="2907"/>
                <a:ext cx="93" cy="156"/>
              </a:xfrm>
              <a:custGeom>
                <a:avLst/>
                <a:gdLst>
                  <a:gd name="T0" fmla="*/ 94 w 128"/>
                  <a:gd name="T1" fmla="*/ 0 h 217"/>
                  <a:gd name="T2" fmla="*/ 105 w 128"/>
                  <a:gd name="T3" fmla="*/ 9 h 217"/>
                  <a:gd name="T4" fmla="*/ 115 w 128"/>
                  <a:gd name="T5" fmla="*/ 27 h 217"/>
                  <a:gd name="T6" fmla="*/ 123 w 128"/>
                  <a:gd name="T7" fmla="*/ 50 h 217"/>
                  <a:gd name="T8" fmla="*/ 128 w 128"/>
                  <a:gd name="T9" fmla="*/ 78 h 217"/>
                  <a:gd name="T10" fmla="*/ 127 w 128"/>
                  <a:gd name="T11" fmla="*/ 111 h 217"/>
                  <a:gd name="T12" fmla="*/ 116 w 128"/>
                  <a:gd name="T13" fmla="*/ 145 h 217"/>
                  <a:gd name="T14" fmla="*/ 94 w 128"/>
                  <a:gd name="T15" fmla="*/ 181 h 217"/>
                  <a:gd name="T16" fmla="*/ 60 w 128"/>
                  <a:gd name="T17" fmla="*/ 217 h 217"/>
                  <a:gd name="T18" fmla="*/ 49 w 128"/>
                  <a:gd name="T19" fmla="*/ 213 h 217"/>
                  <a:gd name="T20" fmla="*/ 38 w 128"/>
                  <a:gd name="T21" fmla="*/ 210 h 217"/>
                  <a:gd name="T22" fmla="*/ 26 w 128"/>
                  <a:gd name="T23" fmla="*/ 205 h 217"/>
                  <a:gd name="T24" fmla="*/ 16 w 128"/>
                  <a:gd name="T25" fmla="*/ 201 h 217"/>
                  <a:gd name="T26" fmla="*/ 8 w 128"/>
                  <a:gd name="T27" fmla="*/ 196 h 217"/>
                  <a:gd name="T28" fmla="*/ 2 w 128"/>
                  <a:gd name="T29" fmla="*/ 190 h 217"/>
                  <a:gd name="T30" fmla="*/ 0 w 128"/>
                  <a:gd name="T31" fmla="*/ 183 h 217"/>
                  <a:gd name="T32" fmla="*/ 1 w 128"/>
                  <a:gd name="T33" fmla="*/ 178 h 217"/>
                  <a:gd name="T34" fmla="*/ 13 w 128"/>
                  <a:gd name="T35" fmla="*/ 171 h 217"/>
                  <a:gd name="T36" fmla="*/ 29 w 128"/>
                  <a:gd name="T37" fmla="*/ 161 h 217"/>
                  <a:gd name="T38" fmla="*/ 46 w 128"/>
                  <a:gd name="T39" fmla="*/ 150 h 217"/>
                  <a:gd name="T40" fmla="*/ 63 w 128"/>
                  <a:gd name="T41" fmla="*/ 134 h 217"/>
                  <a:gd name="T42" fmla="*/ 79 w 128"/>
                  <a:gd name="T43" fmla="*/ 112 h 217"/>
                  <a:gd name="T44" fmla="*/ 91 w 128"/>
                  <a:gd name="T45" fmla="*/ 83 h 217"/>
                  <a:gd name="T46" fmla="*/ 97 w 128"/>
                  <a:gd name="T47" fmla="*/ 46 h 217"/>
                  <a:gd name="T48" fmla="*/ 94 w 128"/>
                  <a:gd name="T49"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09" name="Freeform 13"/>
              <p:cNvSpPr>
                <a:spLocks/>
              </p:cNvSpPr>
              <p:nvPr userDrawn="1"/>
            </p:nvSpPr>
            <p:spPr bwMode="ltGray">
              <a:xfrm rot="373331" flipH="1">
                <a:off x="313" y="3110"/>
                <a:ext cx="85" cy="93"/>
              </a:xfrm>
              <a:custGeom>
                <a:avLst/>
                <a:gdLst>
                  <a:gd name="T0" fmla="*/ 75 w 117"/>
                  <a:gd name="T1" fmla="*/ 0 h 132"/>
                  <a:gd name="T2" fmla="*/ 0 w 117"/>
                  <a:gd name="T3" fmla="*/ 25 h 132"/>
                  <a:gd name="T4" fmla="*/ 3 w 117"/>
                  <a:gd name="T5" fmla="*/ 26 h 132"/>
                  <a:gd name="T6" fmla="*/ 14 w 117"/>
                  <a:gd name="T7" fmla="*/ 29 h 132"/>
                  <a:gd name="T8" fmla="*/ 29 w 117"/>
                  <a:gd name="T9" fmla="*/ 36 h 132"/>
                  <a:gd name="T10" fmla="*/ 46 w 117"/>
                  <a:gd name="T11" fmla="*/ 47 h 132"/>
                  <a:gd name="T12" fmla="*/ 66 w 117"/>
                  <a:gd name="T13" fmla="*/ 62 h 132"/>
                  <a:gd name="T14" fmla="*/ 84 w 117"/>
                  <a:gd name="T15" fmla="*/ 80 h 132"/>
                  <a:gd name="T16" fmla="*/ 102 w 117"/>
                  <a:gd name="T17" fmla="*/ 103 h 132"/>
                  <a:gd name="T18" fmla="*/ 116 w 117"/>
                  <a:gd name="T19" fmla="*/ 132 h 132"/>
                  <a:gd name="T20" fmla="*/ 117 w 117"/>
                  <a:gd name="T21" fmla="*/ 120 h 132"/>
                  <a:gd name="T22" fmla="*/ 115 w 117"/>
                  <a:gd name="T23" fmla="*/ 107 h 132"/>
                  <a:gd name="T24" fmla="*/ 108 w 117"/>
                  <a:gd name="T25" fmla="*/ 90 h 132"/>
                  <a:gd name="T26" fmla="*/ 99 w 117"/>
                  <a:gd name="T27" fmla="*/ 74 h 132"/>
                  <a:gd name="T28" fmla="*/ 89 w 117"/>
                  <a:gd name="T29" fmla="*/ 58 h 132"/>
                  <a:gd name="T30" fmla="*/ 78 w 117"/>
                  <a:gd name="T31" fmla="*/ 45 h 132"/>
                  <a:gd name="T32" fmla="*/ 67 w 117"/>
                  <a:gd name="T33" fmla="*/ 36 h 132"/>
                  <a:gd name="T34" fmla="*/ 58 w 117"/>
                  <a:gd name="T35" fmla="*/ 32 h 132"/>
                  <a:gd name="T36" fmla="*/ 69 w 117"/>
                  <a:gd name="T37" fmla="*/ 29 h 132"/>
                  <a:gd name="T38" fmla="*/ 79 w 117"/>
                  <a:gd name="T39" fmla="*/ 28 h 132"/>
                  <a:gd name="T40" fmla="*/ 89 w 117"/>
                  <a:gd name="T41" fmla="*/ 26 h 132"/>
                  <a:gd name="T42" fmla="*/ 98 w 117"/>
                  <a:gd name="T43" fmla="*/ 25 h 132"/>
                  <a:gd name="T44" fmla="*/ 105 w 117"/>
                  <a:gd name="T45" fmla="*/ 24 h 132"/>
                  <a:gd name="T46" fmla="*/ 109 w 117"/>
                  <a:gd name="T47" fmla="*/ 22 h 132"/>
                  <a:gd name="T48" fmla="*/ 113 w 117"/>
                  <a:gd name="T49" fmla="*/ 21 h 132"/>
                  <a:gd name="T50" fmla="*/ 114 w 117"/>
                  <a:gd name="T51" fmla="*/ 21 h 132"/>
                  <a:gd name="T52" fmla="*/ 75 w 117"/>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10" name="Freeform 14"/>
              <p:cNvSpPr>
                <a:spLocks/>
              </p:cNvSpPr>
              <p:nvPr userDrawn="1"/>
            </p:nvSpPr>
            <p:spPr bwMode="ltGray">
              <a:xfrm rot="373331" flipH="1">
                <a:off x="289" y="3135"/>
                <a:ext cx="21" cy="55"/>
              </a:xfrm>
              <a:custGeom>
                <a:avLst/>
                <a:gdLst>
                  <a:gd name="T0" fmla="*/ 29 w 29"/>
                  <a:gd name="T1" fmla="*/ 0 h 77"/>
                  <a:gd name="T2" fmla="*/ 23 w 29"/>
                  <a:gd name="T3" fmla="*/ 0 h 77"/>
                  <a:gd name="T4" fmla="*/ 16 w 29"/>
                  <a:gd name="T5" fmla="*/ 4 h 77"/>
                  <a:gd name="T6" fmla="*/ 9 w 29"/>
                  <a:gd name="T7" fmla="*/ 9 h 77"/>
                  <a:gd name="T8" fmla="*/ 4 w 29"/>
                  <a:gd name="T9" fmla="*/ 19 h 77"/>
                  <a:gd name="T10" fmla="*/ 1 w 29"/>
                  <a:gd name="T11" fmla="*/ 30 h 77"/>
                  <a:gd name="T12" fmla="*/ 0 w 29"/>
                  <a:gd name="T13" fmla="*/ 44 h 77"/>
                  <a:gd name="T14" fmla="*/ 3 w 29"/>
                  <a:gd name="T15" fmla="*/ 60 h 77"/>
                  <a:gd name="T16" fmla="*/ 11 w 29"/>
                  <a:gd name="T17" fmla="*/ 77 h 77"/>
                  <a:gd name="T18" fmla="*/ 15 w 29"/>
                  <a:gd name="T19" fmla="*/ 53 h 77"/>
                  <a:gd name="T20" fmla="*/ 19 w 29"/>
                  <a:gd name="T21" fmla="*/ 37 h 77"/>
                  <a:gd name="T22" fmla="*/ 23 w 29"/>
                  <a:gd name="T23" fmla="*/ 22 h 77"/>
                  <a:gd name="T24" fmla="*/ 29 w 29"/>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nvGrpSpPr>
              <p:cNvPr id="4111" name="Group 15"/>
              <p:cNvGrpSpPr>
                <a:grpSpLocks/>
              </p:cNvGrpSpPr>
              <p:nvPr userDrawn="1"/>
            </p:nvGrpSpPr>
            <p:grpSpPr bwMode="auto">
              <a:xfrm rot="10886446" flipH="1">
                <a:off x="335" y="3251"/>
                <a:ext cx="608" cy="369"/>
                <a:chOff x="-366" y="1704"/>
                <a:chExt cx="608" cy="369"/>
              </a:xfrm>
            </p:grpSpPr>
            <p:sp>
              <p:nvSpPr>
                <p:cNvPr id="4112" name="Freeform 16"/>
                <p:cNvSpPr>
                  <a:spLocks/>
                </p:cNvSpPr>
                <p:nvPr userDrawn="1"/>
              </p:nvSpPr>
              <p:spPr bwMode="ltGray">
                <a:xfrm rot="4200091">
                  <a:off x="-243" y="1807"/>
                  <a:ext cx="143" cy="390"/>
                </a:xfrm>
                <a:custGeom>
                  <a:avLst/>
                  <a:gdLst>
                    <a:gd name="T0" fmla="*/ 12 w 207"/>
                    <a:gd name="T1" fmla="*/ 44 h 564"/>
                    <a:gd name="T2" fmla="*/ 6 w 207"/>
                    <a:gd name="T3" fmla="*/ 72 h 564"/>
                    <a:gd name="T4" fmla="*/ 3 w 207"/>
                    <a:gd name="T5" fmla="*/ 99 h 564"/>
                    <a:gd name="T6" fmla="*/ 0 w 207"/>
                    <a:gd name="T7" fmla="*/ 125 h 564"/>
                    <a:gd name="T8" fmla="*/ 0 w 207"/>
                    <a:gd name="T9" fmla="*/ 151 h 564"/>
                    <a:gd name="T10" fmla="*/ 3 w 207"/>
                    <a:gd name="T11" fmla="*/ 180 h 564"/>
                    <a:gd name="T12" fmla="*/ 7 w 207"/>
                    <a:gd name="T13" fmla="*/ 211 h 564"/>
                    <a:gd name="T14" fmla="*/ 16 w 207"/>
                    <a:gd name="T15" fmla="*/ 247 h 564"/>
                    <a:gd name="T16" fmla="*/ 29 w 207"/>
                    <a:gd name="T17" fmla="*/ 287 h 564"/>
                    <a:gd name="T18" fmla="*/ 43 w 207"/>
                    <a:gd name="T19" fmla="*/ 325 h 564"/>
                    <a:gd name="T20" fmla="*/ 61 w 207"/>
                    <a:gd name="T21" fmla="*/ 364 h 564"/>
                    <a:gd name="T22" fmla="*/ 83 w 207"/>
                    <a:gd name="T23" fmla="*/ 406 h 564"/>
                    <a:gd name="T24" fmla="*/ 106 w 207"/>
                    <a:gd name="T25" fmla="*/ 446 h 564"/>
                    <a:gd name="T26" fmla="*/ 132 w 207"/>
                    <a:gd name="T27" fmla="*/ 483 h 564"/>
                    <a:gd name="T28" fmla="*/ 157 w 207"/>
                    <a:gd name="T29" fmla="*/ 516 h 564"/>
                    <a:gd name="T30" fmla="*/ 182 w 207"/>
                    <a:gd name="T31" fmla="*/ 544 h 564"/>
                    <a:gd name="T32" fmla="*/ 207 w 207"/>
                    <a:gd name="T33" fmla="*/ 564 h 564"/>
                    <a:gd name="T34" fmla="*/ 160 w 207"/>
                    <a:gd name="T35" fmla="*/ 501 h 564"/>
                    <a:gd name="T36" fmla="*/ 127 w 207"/>
                    <a:gd name="T37" fmla="*/ 448 h 564"/>
                    <a:gd name="T38" fmla="*/ 103 w 207"/>
                    <a:gd name="T39" fmla="*/ 405 h 564"/>
                    <a:gd name="T40" fmla="*/ 87 w 207"/>
                    <a:gd name="T41" fmla="*/ 368 h 564"/>
                    <a:gd name="T42" fmla="*/ 75 w 207"/>
                    <a:gd name="T43" fmla="*/ 337 h 564"/>
                    <a:gd name="T44" fmla="*/ 68 w 207"/>
                    <a:gd name="T45" fmla="*/ 309 h 564"/>
                    <a:gd name="T46" fmla="*/ 63 w 207"/>
                    <a:gd name="T47" fmla="*/ 285 h 564"/>
                    <a:gd name="T48" fmla="*/ 56 w 207"/>
                    <a:gd name="T49" fmla="*/ 261 h 564"/>
                    <a:gd name="T50" fmla="*/ 44 w 207"/>
                    <a:gd name="T51" fmla="*/ 205 h 564"/>
                    <a:gd name="T52" fmla="*/ 41 w 207"/>
                    <a:gd name="T53" fmla="*/ 140 h 564"/>
                    <a:gd name="T54" fmla="*/ 43 w 207"/>
                    <a:gd name="T55" fmla="*/ 68 h 564"/>
                    <a:gd name="T56" fmla="*/ 50 w 207"/>
                    <a:gd name="T57" fmla="*/ 0 h 564"/>
                    <a:gd name="T58" fmla="*/ 12 w 207"/>
                    <a:gd name="T59" fmla="*/ 4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7" h="564">
                      <a:moveTo>
                        <a:pt x="12" y="44"/>
                      </a:moveTo>
                      <a:lnTo>
                        <a:pt x="6" y="72"/>
                      </a:lnTo>
                      <a:lnTo>
                        <a:pt x="3" y="99"/>
                      </a:lnTo>
                      <a:lnTo>
                        <a:pt x="0" y="125"/>
                      </a:lnTo>
                      <a:lnTo>
                        <a:pt x="0" y="151"/>
                      </a:lnTo>
                      <a:lnTo>
                        <a:pt x="3" y="180"/>
                      </a:lnTo>
                      <a:lnTo>
                        <a:pt x="7" y="211"/>
                      </a:lnTo>
                      <a:lnTo>
                        <a:pt x="16" y="247"/>
                      </a:lnTo>
                      <a:lnTo>
                        <a:pt x="29" y="287"/>
                      </a:lnTo>
                      <a:lnTo>
                        <a:pt x="43" y="325"/>
                      </a:lnTo>
                      <a:lnTo>
                        <a:pt x="61" y="364"/>
                      </a:lnTo>
                      <a:lnTo>
                        <a:pt x="83" y="406"/>
                      </a:lnTo>
                      <a:lnTo>
                        <a:pt x="106" y="446"/>
                      </a:lnTo>
                      <a:lnTo>
                        <a:pt x="132" y="483"/>
                      </a:lnTo>
                      <a:lnTo>
                        <a:pt x="157" y="516"/>
                      </a:lnTo>
                      <a:lnTo>
                        <a:pt x="182" y="544"/>
                      </a:lnTo>
                      <a:lnTo>
                        <a:pt x="207" y="564"/>
                      </a:lnTo>
                      <a:lnTo>
                        <a:pt x="160" y="501"/>
                      </a:lnTo>
                      <a:lnTo>
                        <a:pt x="127" y="448"/>
                      </a:lnTo>
                      <a:lnTo>
                        <a:pt x="103" y="405"/>
                      </a:lnTo>
                      <a:lnTo>
                        <a:pt x="87" y="368"/>
                      </a:lnTo>
                      <a:lnTo>
                        <a:pt x="75" y="337"/>
                      </a:lnTo>
                      <a:lnTo>
                        <a:pt x="68" y="309"/>
                      </a:lnTo>
                      <a:lnTo>
                        <a:pt x="63" y="285"/>
                      </a:lnTo>
                      <a:lnTo>
                        <a:pt x="56" y="261"/>
                      </a:lnTo>
                      <a:lnTo>
                        <a:pt x="44" y="205"/>
                      </a:lnTo>
                      <a:lnTo>
                        <a:pt x="41" y="140"/>
                      </a:lnTo>
                      <a:lnTo>
                        <a:pt x="43" y="68"/>
                      </a:lnTo>
                      <a:lnTo>
                        <a:pt x="50" y="0"/>
                      </a:lnTo>
                      <a:lnTo>
                        <a:pt x="12" y="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13" name="Freeform 17"/>
                <p:cNvSpPr>
                  <a:spLocks/>
                </p:cNvSpPr>
                <p:nvPr userDrawn="1"/>
              </p:nvSpPr>
              <p:spPr bwMode="ltGray">
                <a:xfrm rot="4200091">
                  <a:off x="124" y="1761"/>
                  <a:ext cx="33" cy="160"/>
                </a:xfrm>
                <a:custGeom>
                  <a:avLst/>
                  <a:gdLst>
                    <a:gd name="T0" fmla="*/ 0 w 47"/>
                    <a:gd name="T1" fmla="*/ 19 h 232"/>
                    <a:gd name="T2" fmla="*/ 14 w 47"/>
                    <a:gd name="T3" fmla="*/ 55 h 232"/>
                    <a:gd name="T4" fmla="*/ 22 w 47"/>
                    <a:gd name="T5" fmla="*/ 101 h 232"/>
                    <a:gd name="T6" fmla="*/ 24 w 47"/>
                    <a:gd name="T7" fmla="*/ 159 h 232"/>
                    <a:gd name="T8" fmla="*/ 19 w 47"/>
                    <a:gd name="T9" fmla="*/ 232 h 232"/>
                    <a:gd name="T10" fmla="*/ 45 w 47"/>
                    <a:gd name="T11" fmla="*/ 217 h 232"/>
                    <a:gd name="T12" fmla="*/ 47 w 47"/>
                    <a:gd name="T13" fmla="*/ 178 h 232"/>
                    <a:gd name="T14" fmla="*/ 47 w 47"/>
                    <a:gd name="T15" fmla="*/ 140 h 232"/>
                    <a:gd name="T16" fmla="*/ 45 w 47"/>
                    <a:gd name="T17" fmla="*/ 103 h 232"/>
                    <a:gd name="T18" fmla="*/ 41 w 47"/>
                    <a:gd name="T19" fmla="*/ 71 h 232"/>
                    <a:gd name="T20" fmla="*/ 36 w 47"/>
                    <a:gd name="T21" fmla="*/ 52 h 232"/>
                    <a:gd name="T22" fmla="*/ 29 w 47"/>
                    <a:gd name="T23" fmla="*/ 34 h 232"/>
                    <a:gd name="T24" fmla="*/ 22 w 47"/>
                    <a:gd name="T25" fmla="*/ 17 h 232"/>
                    <a:gd name="T26" fmla="*/ 13 w 47"/>
                    <a:gd name="T27" fmla="*/ 0 h 232"/>
                    <a:gd name="T28" fmla="*/ 0 w 47"/>
                    <a:gd name="T29" fmla="*/ 1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232">
                      <a:moveTo>
                        <a:pt x="0" y="19"/>
                      </a:moveTo>
                      <a:lnTo>
                        <a:pt x="14" y="55"/>
                      </a:lnTo>
                      <a:lnTo>
                        <a:pt x="22" y="101"/>
                      </a:lnTo>
                      <a:lnTo>
                        <a:pt x="24" y="159"/>
                      </a:lnTo>
                      <a:lnTo>
                        <a:pt x="19" y="232"/>
                      </a:lnTo>
                      <a:lnTo>
                        <a:pt x="45" y="217"/>
                      </a:lnTo>
                      <a:lnTo>
                        <a:pt x="47" y="178"/>
                      </a:lnTo>
                      <a:lnTo>
                        <a:pt x="47" y="140"/>
                      </a:lnTo>
                      <a:lnTo>
                        <a:pt x="45" y="103"/>
                      </a:lnTo>
                      <a:lnTo>
                        <a:pt x="41" y="71"/>
                      </a:lnTo>
                      <a:lnTo>
                        <a:pt x="36" y="52"/>
                      </a:lnTo>
                      <a:lnTo>
                        <a:pt x="29" y="34"/>
                      </a:lnTo>
                      <a:lnTo>
                        <a:pt x="22" y="17"/>
                      </a:lnTo>
                      <a:lnTo>
                        <a:pt x="13" y="0"/>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14" name="Freeform 18"/>
                <p:cNvSpPr>
                  <a:spLocks/>
                </p:cNvSpPr>
                <p:nvPr userDrawn="1"/>
              </p:nvSpPr>
              <p:spPr bwMode="ltGray">
                <a:xfrm rot="4200091">
                  <a:off x="199" y="1720"/>
                  <a:ext cx="60" cy="27"/>
                </a:xfrm>
                <a:custGeom>
                  <a:avLst/>
                  <a:gdLst>
                    <a:gd name="T0" fmla="*/ 87 w 87"/>
                    <a:gd name="T1" fmla="*/ 22 h 40"/>
                    <a:gd name="T2" fmla="*/ 77 w 87"/>
                    <a:gd name="T3" fmla="*/ 17 h 40"/>
                    <a:gd name="T4" fmla="*/ 68 w 87"/>
                    <a:gd name="T5" fmla="*/ 12 h 40"/>
                    <a:gd name="T6" fmla="*/ 58 w 87"/>
                    <a:gd name="T7" fmla="*/ 7 h 40"/>
                    <a:gd name="T8" fmla="*/ 47 w 87"/>
                    <a:gd name="T9" fmla="*/ 5 h 40"/>
                    <a:gd name="T10" fmla="*/ 37 w 87"/>
                    <a:gd name="T11" fmla="*/ 3 h 40"/>
                    <a:gd name="T12" fmla="*/ 26 w 87"/>
                    <a:gd name="T13" fmla="*/ 2 h 40"/>
                    <a:gd name="T14" fmla="*/ 13 w 87"/>
                    <a:gd name="T15" fmla="*/ 0 h 40"/>
                    <a:gd name="T16" fmla="*/ 0 w 87"/>
                    <a:gd name="T17" fmla="*/ 2 h 40"/>
                    <a:gd name="T18" fmla="*/ 6 w 87"/>
                    <a:gd name="T19" fmla="*/ 6 h 40"/>
                    <a:gd name="T20" fmla="*/ 14 w 87"/>
                    <a:gd name="T21" fmla="*/ 10 h 40"/>
                    <a:gd name="T22" fmla="*/ 22 w 87"/>
                    <a:gd name="T23" fmla="*/ 14 h 40"/>
                    <a:gd name="T24" fmla="*/ 33 w 87"/>
                    <a:gd name="T25" fmla="*/ 18 h 40"/>
                    <a:gd name="T26" fmla="*/ 42 w 87"/>
                    <a:gd name="T27" fmla="*/ 22 h 40"/>
                    <a:gd name="T28" fmla="*/ 52 w 87"/>
                    <a:gd name="T29" fmla="*/ 27 h 40"/>
                    <a:gd name="T30" fmla="*/ 64 w 87"/>
                    <a:gd name="T31" fmla="*/ 33 h 40"/>
                    <a:gd name="T32" fmla="*/ 74 w 87"/>
                    <a:gd name="T33" fmla="*/ 40 h 40"/>
                    <a:gd name="T34" fmla="*/ 87 w 87"/>
                    <a:gd name="T35"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40">
                      <a:moveTo>
                        <a:pt x="87" y="22"/>
                      </a:moveTo>
                      <a:lnTo>
                        <a:pt x="77" y="17"/>
                      </a:lnTo>
                      <a:lnTo>
                        <a:pt x="68" y="12"/>
                      </a:lnTo>
                      <a:lnTo>
                        <a:pt x="58" y="7"/>
                      </a:lnTo>
                      <a:lnTo>
                        <a:pt x="47" y="5"/>
                      </a:lnTo>
                      <a:lnTo>
                        <a:pt x="37" y="3"/>
                      </a:lnTo>
                      <a:lnTo>
                        <a:pt x="26" y="2"/>
                      </a:lnTo>
                      <a:lnTo>
                        <a:pt x="13" y="0"/>
                      </a:lnTo>
                      <a:lnTo>
                        <a:pt x="0" y="2"/>
                      </a:lnTo>
                      <a:lnTo>
                        <a:pt x="6" y="6"/>
                      </a:lnTo>
                      <a:lnTo>
                        <a:pt x="14" y="10"/>
                      </a:lnTo>
                      <a:lnTo>
                        <a:pt x="22" y="14"/>
                      </a:lnTo>
                      <a:lnTo>
                        <a:pt x="33" y="18"/>
                      </a:lnTo>
                      <a:lnTo>
                        <a:pt x="42" y="22"/>
                      </a:lnTo>
                      <a:lnTo>
                        <a:pt x="52" y="27"/>
                      </a:lnTo>
                      <a:lnTo>
                        <a:pt x="64" y="33"/>
                      </a:lnTo>
                      <a:lnTo>
                        <a:pt x="74" y="40"/>
                      </a:lnTo>
                      <a:lnTo>
                        <a:pt x="87" y="2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grpSp>
        <p:grpSp>
          <p:nvGrpSpPr>
            <p:cNvPr id="4115" name="Group 19"/>
            <p:cNvGrpSpPr>
              <a:grpSpLocks/>
            </p:cNvGrpSpPr>
            <p:nvPr/>
          </p:nvGrpSpPr>
          <p:grpSpPr bwMode="auto">
            <a:xfrm rot="-15351438">
              <a:off x="343" y="3854"/>
              <a:ext cx="392" cy="424"/>
              <a:chOff x="1727" y="866"/>
              <a:chExt cx="129" cy="157"/>
            </a:xfrm>
          </p:grpSpPr>
          <p:sp>
            <p:nvSpPr>
              <p:cNvPr id="4116" name="Freeform 20"/>
              <p:cNvSpPr>
                <a:spLocks/>
              </p:cNvSpPr>
              <p:nvPr userDrawn="1"/>
            </p:nvSpPr>
            <p:spPr bwMode="ltGray">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17" name="Freeform 21"/>
              <p:cNvSpPr>
                <a:spLocks/>
              </p:cNvSpPr>
              <p:nvPr userDrawn="1"/>
            </p:nvSpPr>
            <p:spPr bwMode="ltGray">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18" name="Freeform 22"/>
              <p:cNvSpPr>
                <a:spLocks/>
              </p:cNvSpPr>
              <p:nvPr userDrawn="1"/>
            </p:nvSpPr>
            <p:spPr bwMode="ltGray">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grpSp>
          <p:nvGrpSpPr>
            <p:cNvPr id="4119" name="Group 23"/>
            <p:cNvGrpSpPr>
              <a:grpSpLocks/>
            </p:cNvGrpSpPr>
            <p:nvPr/>
          </p:nvGrpSpPr>
          <p:grpSpPr bwMode="auto">
            <a:xfrm rot="5003157">
              <a:off x="249" y="1102"/>
              <a:ext cx="412" cy="500"/>
              <a:chOff x="1727" y="866"/>
              <a:chExt cx="129" cy="157"/>
            </a:xfrm>
          </p:grpSpPr>
          <p:sp>
            <p:nvSpPr>
              <p:cNvPr id="4120" name="Freeform 24"/>
              <p:cNvSpPr>
                <a:spLocks/>
              </p:cNvSpPr>
              <p:nvPr userDrawn="1"/>
            </p:nvSpPr>
            <p:spPr bwMode="ltGray">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21" name="Freeform 25"/>
              <p:cNvSpPr>
                <a:spLocks/>
              </p:cNvSpPr>
              <p:nvPr userDrawn="1"/>
            </p:nvSpPr>
            <p:spPr bwMode="ltGray">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22" name="Freeform 26"/>
              <p:cNvSpPr>
                <a:spLocks/>
              </p:cNvSpPr>
              <p:nvPr userDrawn="1"/>
            </p:nvSpPr>
            <p:spPr bwMode="ltGray">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grpSp>
          <p:nvGrpSpPr>
            <p:cNvPr id="4123" name="Group 27"/>
            <p:cNvGrpSpPr>
              <a:grpSpLocks/>
            </p:cNvGrpSpPr>
            <p:nvPr/>
          </p:nvGrpSpPr>
          <p:grpSpPr bwMode="auto">
            <a:xfrm>
              <a:off x="815" y="0"/>
              <a:ext cx="345" cy="367"/>
              <a:chOff x="1727" y="866"/>
              <a:chExt cx="129" cy="157"/>
            </a:xfrm>
          </p:grpSpPr>
          <p:sp>
            <p:nvSpPr>
              <p:cNvPr id="4124" name="Freeform 28"/>
              <p:cNvSpPr>
                <a:spLocks/>
              </p:cNvSpPr>
              <p:nvPr userDrawn="1"/>
            </p:nvSpPr>
            <p:spPr bwMode="ltGray">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25" name="Freeform 29"/>
              <p:cNvSpPr>
                <a:spLocks/>
              </p:cNvSpPr>
              <p:nvPr userDrawn="1"/>
            </p:nvSpPr>
            <p:spPr bwMode="ltGray">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26" name="Freeform 30"/>
              <p:cNvSpPr>
                <a:spLocks/>
              </p:cNvSpPr>
              <p:nvPr userDrawn="1"/>
            </p:nvSpPr>
            <p:spPr bwMode="ltGray">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sp>
          <p:nvSpPr>
            <p:cNvPr id="4127" name="Freeform 31"/>
            <p:cNvSpPr>
              <a:spLocks/>
            </p:cNvSpPr>
            <p:nvPr/>
          </p:nvSpPr>
          <p:spPr bwMode="ltGray">
            <a:xfrm>
              <a:off x="87" y="94"/>
              <a:ext cx="699" cy="756"/>
            </a:xfrm>
            <a:custGeom>
              <a:avLst/>
              <a:gdLst>
                <a:gd name="T0" fmla="*/ 1 w 699"/>
                <a:gd name="T1" fmla="*/ 392 h 756"/>
                <a:gd name="T2" fmla="*/ 3 w 699"/>
                <a:gd name="T3" fmla="*/ 252 h 756"/>
                <a:gd name="T4" fmla="*/ 21 w 699"/>
                <a:gd name="T5" fmla="*/ 210 h 756"/>
                <a:gd name="T6" fmla="*/ 29 w 699"/>
                <a:gd name="T7" fmla="*/ 182 h 756"/>
                <a:gd name="T8" fmla="*/ 39 w 699"/>
                <a:gd name="T9" fmla="*/ 154 h 756"/>
                <a:gd name="T10" fmla="*/ 51 w 699"/>
                <a:gd name="T11" fmla="*/ 138 h 756"/>
                <a:gd name="T12" fmla="*/ 111 w 699"/>
                <a:gd name="T13" fmla="*/ 74 h 756"/>
                <a:gd name="T14" fmla="*/ 169 w 699"/>
                <a:gd name="T15" fmla="*/ 30 h 756"/>
                <a:gd name="T16" fmla="*/ 225 w 699"/>
                <a:gd name="T17" fmla="*/ 10 h 756"/>
                <a:gd name="T18" fmla="*/ 249 w 699"/>
                <a:gd name="T19" fmla="*/ 4 h 756"/>
                <a:gd name="T20" fmla="*/ 265 w 699"/>
                <a:gd name="T21" fmla="*/ 0 h 756"/>
                <a:gd name="T22" fmla="*/ 357 w 699"/>
                <a:gd name="T23" fmla="*/ 2 h 756"/>
                <a:gd name="T24" fmla="*/ 385 w 699"/>
                <a:gd name="T25" fmla="*/ 6 h 756"/>
                <a:gd name="T26" fmla="*/ 489 w 699"/>
                <a:gd name="T27" fmla="*/ 40 h 756"/>
                <a:gd name="T28" fmla="*/ 619 w 699"/>
                <a:gd name="T29" fmla="*/ 128 h 756"/>
                <a:gd name="T30" fmla="*/ 653 w 699"/>
                <a:gd name="T31" fmla="*/ 178 h 756"/>
                <a:gd name="T32" fmla="*/ 693 w 699"/>
                <a:gd name="T33" fmla="*/ 322 h 756"/>
                <a:gd name="T34" fmla="*/ 687 w 699"/>
                <a:gd name="T35" fmla="*/ 434 h 756"/>
                <a:gd name="T36" fmla="*/ 665 w 699"/>
                <a:gd name="T37" fmla="*/ 538 h 756"/>
                <a:gd name="T38" fmla="*/ 639 w 699"/>
                <a:gd name="T39" fmla="*/ 564 h 756"/>
                <a:gd name="T40" fmla="*/ 631 w 699"/>
                <a:gd name="T41" fmla="*/ 580 h 756"/>
                <a:gd name="T42" fmla="*/ 607 w 699"/>
                <a:gd name="T43" fmla="*/ 588 h 756"/>
                <a:gd name="T44" fmla="*/ 473 w 699"/>
                <a:gd name="T45" fmla="*/ 664 h 756"/>
                <a:gd name="T46" fmla="*/ 449 w 699"/>
                <a:gd name="T47" fmla="*/ 678 h 756"/>
                <a:gd name="T48" fmla="*/ 405 w 699"/>
                <a:gd name="T49" fmla="*/ 684 h 756"/>
                <a:gd name="T50" fmla="*/ 375 w 699"/>
                <a:gd name="T51" fmla="*/ 690 h 756"/>
                <a:gd name="T52" fmla="*/ 267 w 699"/>
                <a:gd name="T53" fmla="*/ 684 h 756"/>
                <a:gd name="T54" fmla="*/ 259 w 699"/>
                <a:gd name="T55" fmla="*/ 722 h 756"/>
                <a:gd name="T56" fmla="*/ 241 w 699"/>
                <a:gd name="T57" fmla="*/ 756 h 756"/>
                <a:gd name="T58" fmla="*/ 185 w 699"/>
                <a:gd name="T59" fmla="*/ 728 h 756"/>
                <a:gd name="T60" fmla="*/ 163 w 699"/>
                <a:gd name="T61" fmla="*/ 720 h 756"/>
                <a:gd name="T62" fmla="*/ 151 w 699"/>
                <a:gd name="T63" fmla="*/ 716 h 756"/>
                <a:gd name="T64" fmla="*/ 195 w 699"/>
                <a:gd name="T65" fmla="*/ 674 h 756"/>
                <a:gd name="T66" fmla="*/ 211 w 699"/>
                <a:gd name="T67" fmla="*/ 644 h 756"/>
                <a:gd name="T68" fmla="*/ 209 w 699"/>
                <a:gd name="T69" fmla="*/ 626 h 756"/>
                <a:gd name="T70" fmla="*/ 195 w 699"/>
                <a:gd name="T71" fmla="*/ 620 h 756"/>
                <a:gd name="T72" fmla="*/ 165 w 699"/>
                <a:gd name="T73" fmla="*/ 596 h 756"/>
                <a:gd name="T74" fmla="*/ 99 w 699"/>
                <a:gd name="T75" fmla="*/ 534 h 756"/>
                <a:gd name="T76" fmla="*/ 61 w 699"/>
                <a:gd name="T77" fmla="*/ 506 h 756"/>
                <a:gd name="T78" fmla="*/ 23 w 699"/>
                <a:gd name="T79" fmla="*/ 470 h 756"/>
                <a:gd name="T80" fmla="*/ 7 w 699"/>
                <a:gd name="T81" fmla="*/ 434 h 756"/>
                <a:gd name="T82" fmla="*/ 5 w 699"/>
                <a:gd name="T83" fmla="*/ 396 h 756"/>
                <a:gd name="T84" fmla="*/ 1 w 699"/>
                <a:gd name="T85" fmla="*/ 392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9" h="756">
                  <a:moveTo>
                    <a:pt x="1" y="392"/>
                  </a:moveTo>
                  <a:cubicBezTo>
                    <a:pt x="2" y="345"/>
                    <a:pt x="2" y="299"/>
                    <a:pt x="3" y="252"/>
                  </a:cubicBezTo>
                  <a:cubicBezTo>
                    <a:pt x="3" y="238"/>
                    <a:pt x="16" y="224"/>
                    <a:pt x="21" y="210"/>
                  </a:cubicBezTo>
                  <a:cubicBezTo>
                    <a:pt x="24" y="202"/>
                    <a:pt x="29" y="182"/>
                    <a:pt x="29" y="182"/>
                  </a:cubicBezTo>
                  <a:cubicBezTo>
                    <a:pt x="32" y="173"/>
                    <a:pt x="34" y="163"/>
                    <a:pt x="39" y="154"/>
                  </a:cubicBezTo>
                  <a:cubicBezTo>
                    <a:pt x="42" y="148"/>
                    <a:pt x="51" y="138"/>
                    <a:pt x="51" y="138"/>
                  </a:cubicBezTo>
                  <a:cubicBezTo>
                    <a:pt x="58" y="116"/>
                    <a:pt x="88" y="82"/>
                    <a:pt x="111" y="74"/>
                  </a:cubicBezTo>
                  <a:cubicBezTo>
                    <a:pt x="128" y="61"/>
                    <a:pt x="149" y="37"/>
                    <a:pt x="169" y="30"/>
                  </a:cubicBezTo>
                  <a:cubicBezTo>
                    <a:pt x="182" y="17"/>
                    <a:pt x="207" y="15"/>
                    <a:pt x="225" y="10"/>
                  </a:cubicBezTo>
                  <a:cubicBezTo>
                    <a:pt x="233" y="8"/>
                    <a:pt x="241" y="6"/>
                    <a:pt x="249" y="4"/>
                  </a:cubicBezTo>
                  <a:cubicBezTo>
                    <a:pt x="254" y="3"/>
                    <a:pt x="265" y="0"/>
                    <a:pt x="265" y="0"/>
                  </a:cubicBezTo>
                  <a:cubicBezTo>
                    <a:pt x="296" y="1"/>
                    <a:pt x="326" y="0"/>
                    <a:pt x="357" y="2"/>
                  </a:cubicBezTo>
                  <a:cubicBezTo>
                    <a:pt x="366" y="2"/>
                    <a:pt x="385" y="6"/>
                    <a:pt x="385" y="6"/>
                  </a:cubicBezTo>
                  <a:cubicBezTo>
                    <a:pt x="417" y="17"/>
                    <a:pt x="463" y="14"/>
                    <a:pt x="489" y="40"/>
                  </a:cubicBezTo>
                  <a:cubicBezTo>
                    <a:pt x="528" y="60"/>
                    <a:pt x="592" y="105"/>
                    <a:pt x="619" y="128"/>
                  </a:cubicBezTo>
                  <a:cubicBezTo>
                    <a:pt x="635" y="134"/>
                    <a:pt x="643" y="164"/>
                    <a:pt x="653" y="178"/>
                  </a:cubicBezTo>
                  <a:cubicBezTo>
                    <a:pt x="667" y="234"/>
                    <a:pt x="687" y="265"/>
                    <a:pt x="693" y="322"/>
                  </a:cubicBezTo>
                  <a:cubicBezTo>
                    <a:pt x="699" y="365"/>
                    <a:pt x="692" y="398"/>
                    <a:pt x="687" y="434"/>
                  </a:cubicBezTo>
                  <a:cubicBezTo>
                    <a:pt x="686" y="469"/>
                    <a:pt x="691" y="510"/>
                    <a:pt x="665" y="538"/>
                  </a:cubicBezTo>
                  <a:cubicBezTo>
                    <a:pt x="657" y="547"/>
                    <a:pt x="644" y="553"/>
                    <a:pt x="639" y="564"/>
                  </a:cubicBezTo>
                  <a:cubicBezTo>
                    <a:pt x="636" y="569"/>
                    <a:pt x="636" y="576"/>
                    <a:pt x="631" y="580"/>
                  </a:cubicBezTo>
                  <a:cubicBezTo>
                    <a:pt x="624" y="585"/>
                    <a:pt x="607" y="588"/>
                    <a:pt x="607" y="588"/>
                  </a:cubicBezTo>
                  <a:cubicBezTo>
                    <a:pt x="581" y="602"/>
                    <a:pt x="499" y="649"/>
                    <a:pt x="473" y="664"/>
                  </a:cubicBezTo>
                  <a:cubicBezTo>
                    <a:pt x="465" y="666"/>
                    <a:pt x="449" y="678"/>
                    <a:pt x="449" y="678"/>
                  </a:cubicBezTo>
                  <a:cubicBezTo>
                    <a:pt x="438" y="685"/>
                    <a:pt x="417" y="679"/>
                    <a:pt x="405" y="684"/>
                  </a:cubicBezTo>
                  <a:cubicBezTo>
                    <a:pt x="396" y="687"/>
                    <a:pt x="385" y="688"/>
                    <a:pt x="375" y="690"/>
                  </a:cubicBezTo>
                  <a:cubicBezTo>
                    <a:pt x="328" y="689"/>
                    <a:pt x="307" y="687"/>
                    <a:pt x="267" y="684"/>
                  </a:cubicBezTo>
                  <a:cubicBezTo>
                    <a:pt x="249" y="690"/>
                    <a:pt x="264" y="683"/>
                    <a:pt x="259" y="722"/>
                  </a:cubicBezTo>
                  <a:cubicBezTo>
                    <a:pt x="258" y="733"/>
                    <a:pt x="250" y="750"/>
                    <a:pt x="241" y="756"/>
                  </a:cubicBezTo>
                  <a:cubicBezTo>
                    <a:pt x="218" y="752"/>
                    <a:pt x="207" y="735"/>
                    <a:pt x="185" y="728"/>
                  </a:cubicBezTo>
                  <a:cubicBezTo>
                    <a:pt x="176" y="725"/>
                    <a:pt x="171" y="724"/>
                    <a:pt x="163" y="720"/>
                  </a:cubicBezTo>
                  <a:cubicBezTo>
                    <a:pt x="159" y="718"/>
                    <a:pt x="151" y="716"/>
                    <a:pt x="151" y="716"/>
                  </a:cubicBezTo>
                  <a:cubicBezTo>
                    <a:pt x="157" y="695"/>
                    <a:pt x="180" y="689"/>
                    <a:pt x="195" y="674"/>
                  </a:cubicBezTo>
                  <a:cubicBezTo>
                    <a:pt x="198" y="665"/>
                    <a:pt x="205" y="652"/>
                    <a:pt x="211" y="644"/>
                  </a:cubicBezTo>
                  <a:cubicBezTo>
                    <a:pt x="210" y="638"/>
                    <a:pt x="212" y="631"/>
                    <a:pt x="209" y="626"/>
                  </a:cubicBezTo>
                  <a:cubicBezTo>
                    <a:pt x="207" y="621"/>
                    <a:pt x="199" y="623"/>
                    <a:pt x="195" y="620"/>
                  </a:cubicBezTo>
                  <a:cubicBezTo>
                    <a:pt x="185" y="612"/>
                    <a:pt x="173" y="606"/>
                    <a:pt x="165" y="596"/>
                  </a:cubicBezTo>
                  <a:cubicBezTo>
                    <a:pt x="146" y="573"/>
                    <a:pt x="123" y="552"/>
                    <a:pt x="99" y="534"/>
                  </a:cubicBezTo>
                  <a:cubicBezTo>
                    <a:pt x="87" y="525"/>
                    <a:pt x="72" y="517"/>
                    <a:pt x="61" y="506"/>
                  </a:cubicBezTo>
                  <a:cubicBezTo>
                    <a:pt x="49" y="494"/>
                    <a:pt x="37" y="480"/>
                    <a:pt x="23" y="470"/>
                  </a:cubicBezTo>
                  <a:cubicBezTo>
                    <a:pt x="13" y="456"/>
                    <a:pt x="10" y="451"/>
                    <a:pt x="7" y="434"/>
                  </a:cubicBezTo>
                  <a:cubicBezTo>
                    <a:pt x="6" y="421"/>
                    <a:pt x="7" y="408"/>
                    <a:pt x="5" y="396"/>
                  </a:cubicBezTo>
                  <a:cubicBezTo>
                    <a:pt x="5" y="394"/>
                    <a:pt x="0" y="391"/>
                    <a:pt x="1" y="392"/>
                  </a:cubicBezTo>
                  <a:close/>
                </a:path>
              </a:pathLst>
            </a:custGeom>
            <a:solidFill>
              <a:schemeClr val="accent1">
                <a:alpha val="5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sz="1800">
                <a:solidFill>
                  <a:srgbClr val="006699"/>
                </a:solidFill>
              </a:endParaRPr>
            </a:p>
          </p:txBody>
        </p:sp>
        <p:sp>
          <p:nvSpPr>
            <p:cNvPr id="4128" name="Freeform 32"/>
            <p:cNvSpPr>
              <a:spLocks/>
            </p:cNvSpPr>
            <p:nvPr/>
          </p:nvSpPr>
          <p:spPr bwMode="ltGray">
            <a:xfrm rot="828663">
              <a:off x="242" y="3404"/>
              <a:ext cx="132" cy="167"/>
            </a:xfrm>
            <a:custGeom>
              <a:avLst/>
              <a:gdLst>
                <a:gd name="T0" fmla="*/ 0 w 109"/>
                <a:gd name="T1" fmla="*/ 0 h 156"/>
                <a:gd name="T2" fmla="*/ 5 w 109"/>
                <a:gd name="T3" fmla="*/ 1 h 156"/>
                <a:gd name="T4" fmla="*/ 18 w 109"/>
                <a:gd name="T5" fmla="*/ 5 h 156"/>
                <a:gd name="T6" fmla="*/ 37 w 109"/>
                <a:gd name="T7" fmla="*/ 12 h 156"/>
                <a:gd name="T8" fmla="*/ 58 w 109"/>
                <a:gd name="T9" fmla="*/ 24 h 156"/>
                <a:gd name="T10" fmla="*/ 78 w 109"/>
                <a:gd name="T11" fmla="*/ 44 h 156"/>
                <a:gd name="T12" fmla="*/ 96 w 109"/>
                <a:gd name="T13" fmla="*/ 71 h 156"/>
                <a:gd name="T14" fmla="*/ 107 w 109"/>
                <a:gd name="T15" fmla="*/ 108 h 156"/>
                <a:gd name="T16" fmla="*/ 109 w 109"/>
                <a:gd name="T17" fmla="*/ 156 h 156"/>
                <a:gd name="T18" fmla="*/ 105 w 109"/>
                <a:gd name="T19" fmla="*/ 156 h 156"/>
                <a:gd name="T20" fmla="*/ 99 w 109"/>
                <a:gd name="T21" fmla="*/ 156 h 156"/>
                <a:gd name="T22" fmla="*/ 93 w 109"/>
                <a:gd name="T23" fmla="*/ 156 h 156"/>
                <a:gd name="T24" fmla="*/ 87 w 109"/>
                <a:gd name="T25" fmla="*/ 154 h 156"/>
                <a:gd name="T26" fmla="*/ 81 w 109"/>
                <a:gd name="T27" fmla="*/ 153 h 156"/>
                <a:gd name="T28" fmla="*/ 74 w 109"/>
                <a:gd name="T29" fmla="*/ 150 h 156"/>
                <a:gd name="T30" fmla="*/ 66 w 109"/>
                <a:gd name="T31" fmla="*/ 145 h 156"/>
                <a:gd name="T32" fmla="*/ 58 w 109"/>
                <a:gd name="T33" fmla="*/ 139 h 156"/>
                <a:gd name="T34" fmla="*/ 53 w 109"/>
                <a:gd name="T35" fmla="*/ 126 h 156"/>
                <a:gd name="T36" fmla="*/ 53 w 109"/>
                <a:gd name="T37" fmla="*/ 111 h 156"/>
                <a:gd name="T38" fmla="*/ 56 w 109"/>
                <a:gd name="T39" fmla="*/ 96 h 156"/>
                <a:gd name="T40" fmla="*/ 59 w 109"/>
                <a:gd name="T41" fmla="*/ 80 h 156"/>
                <a:gd name="T42" fmla="*/ 56 w 109"/>
                <a:gd name="T43" fmla="*/ 62 h 156"/>
                <a:gd name="T44" fmla="*/ 48 w 109"/>
                <a:gd name="T45" fmla="*/ 43 h 156"/>
                <a:gd name="T46" fmla="*/ 31 w 109"/>
                <a:gd name="T47" fmla="*/ 23 h 156"/>
                <a:gd name="T48" fmla="*/ 0 w 109"/>
                <a:gd name="T4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29" name="Freeform 33"/>
            <p:cNvSpPr>
              <a:spLocks/>
            </p:cNvSpPr>
            <p:nvPr/>
          </p:nvSpPr>
          <p:spPr bwMode="ltGray">
            <a:xfrm rot="828663">
              <a:off x="266" y="3592"/>
              <a:ext cx="66" cy="43"/>
            </a:xfrm>
            <a:custGeom>
              <a:avLst/>
              <a:gdLst>
                <a:gd name="T0" fmla="*/ 0 w 54"/>
                <a:gd name="T1" fmla="*/ 0 h 40"/>
                <a:gd name="T2" fmla="*/ 1 w 54"/>
                <a:gd name="T3" fmla="*/ 1 h 40"/>
                <a:gd name="T4" fmla="*/ 6 w 54"/>
                <a:gd name="T5" fmla="*/ 3 h 40"/>
                <a:gd name="T6" fmla="*/ 13 w 54"/>
                <a:gd name="T7" fmla="*/ 8 h 40"/>
                <a:gd name="T8" fmla="*/ 21 w 54"/>
                <a:gd name="T9" fmla="*/ 12 h 40"/>
                <a:gd name="T10" fmla="*/ 29 w 54"/>
                <a:gd name="T11" fmla="*/ 15 h 40"/>
                <a:gd name="T12" fmla="*/ 38 w 54"/>
                <a:gd name="T13" fmla="*/ 17 h 40"/>
                <a:gd name="T14" fmla="*/ 46 w 54"/>
                <a:gd name="T15" fmla="*/ 18 h 40"/>
                <a:gd name="T16" fmla="*/ 54 w 54"/>
                <a:gd name="T17" fmla="*/ 16 h 40"/>
                <a:gd name="T18" fmla="*/ 53 w 54"/>
                <a:gd name="T19" fmla="*/ 25 h 40"/>
                <a:gd name="T20" fmla="*/ 50 w 54"/>
                <a:gd name="T21" fmla="*/ 33 h 40"/>
                <a:gd name="T22" fmla="*/ 44 w 54"/>
                <a:gd name="T23" fmla="*/ 38 h 40"/>
                <a:gd name="T24" fmla="*/ 37 w 54"/>
                <a:gd name="T25" fmla="*/ 40 h 40"/>
                <a:gd name="T26" fmla="*/ 28 w 54"/>
                <a:gd name="T27" fmla="*/ 39 h 40"/>
                <a:gd name="T28" fmla="*/ 19 w 54"/>
                <a:gd name="T29" fmla="*/ 32 h 40"/>
                <a:gd name="T30" fmla="*/ 10 w 54"/>
                <a:gd name="T31" fmla="*/ 20 h 40"/>
                <a:gd name="T32" fmla="*/ 0 w 54"/>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30" name="Freeform 34"/>
            <p:cNvSpPr>
              <a:spLocks/>
            </p:cNvSpPr>
            <p:nvPr/>
          </p:nvSpPr>
          <p:spPr bwMode="ltGray">
            <a:xfrm>
              <a:off x="11" y="4110"/>
              <a:ext cx="118" cy="209"/>
            </a:xfrm>
            <a:custGeom>
              <a:avLst/>
              <a:gdLst>
                <a:gd name="T0" fmla="*/ 0 w 118"/>
                <a:gd name="T1" fmla="*/ 0 h 209"/>
                <a:gd name="T2" fmla="*/ 6 w 118"/>
                <a:gd name="T3" fmla="*/ 8 h 209"/>
                <a:gd name="T4" fmla="*/ 15 w 118"/>
                <a:gd name="T5" fmla="*/ 19 h 209"/>
                <a:gd name="T6" fmla="*/ 26 w 118"/>
                <a:gd name="T7" fmla="*/ 33 h 209"/>
                <a:gd name="T8" fmla="*/ 38 w 118"/>
                <a:gd name="T9" fmla="*/ 51 h 209"/>
                <a:gd name="T10" fmla="*/ 54 w 118"/>
                <a:gd name="T11" fmla="*/ 72 h 209"/>
                <a:gd name="T12" fmla="*/ 67 w 118"/>
                <a:gd name="T13" fmla="*/ 94 h 209"/>
                <a:gd name="T14" fmla="*/ 79 w 118"/>
                <a:gd name="T15" fmla="*/ 119 h 209"/>
                <a:gd name="T16" fmla="*/ 87 w 118"/>
                <a:gd name="T17" fmla="*/ 146 h 209"/>
                <a:gd name="T18" fmla="*/ 94 w 118"/>
                <a:gd name="T19" fmla="*/ 175 h 209"/>
                <a:gd name="T20" fmla="*/ 91 w 118"/>
                <a:gd name="T21" fmla="*/ 209 h 209"/>
                <a:gd name="T22" fmla="*/ 118 w 118"/>
                <a:gd name="T23" fmla="*/ 209 h 209"/>
                <a:gd name="T24" fmla="*/ 117 w 118"/>
                <a:gd name="T25" fmla="*/ 177 h 209"/>
                <a:gd name="T26" fmla="*/ 104 w 118"/>
                <a:gd name="T27" fmla="*/ 119 h 209"/>
                <a:gd name="T28" fmla="*/ 82 w 118"/>
                <a:gd name="T29" fmla="*/ 69 h 209"/>
                <a:gd name="T30" fmla="*/ 47 w 118"/>
                <a:gd name="T31" fmla="*/ 27 h 209"/>
                <a:gd name="T32" fmla="*/ 0 w 118"/>
                <a:gd name="T33"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 h="209">
                  <a:moveTo>
                    <a:pt x="0" y="0"/>
                  </a:moveTo>
                  <a:lnTo>
                    <a:pt x="6" y="8"/>
                  </a:lnTo>
                  <a:lnTo>
                    <a:pt x="15" y="19"/>
                  </a:lnTo>
                  <a:lnTo>
                    <a:pt x="26" y="33"/>
                  </a:lnTo>
                  <a:lnTo>
                    <a:pt x="38" y="51"/>
                  </a:lnTo>
                  <a:lnTo>
                    <a:pt x="54" y="72"/>
                  </a:lnTo>
                  <a:lnTo>
                    <a:pt x="67" y="94"/>
                  </a:lnTo>
                  <a:lnTo>
                    <a:pt x="79" y="119"/>
                  </a:lnTo>
                  <a:lnTo>
                    <a:pt x="87" y="146"/>
                  </a:lnTo>
                  <a:lnTo>
                    <a:pt x="94" y="175"/>
                  </a:lnTo>
                  <a:lnTo>
                    <a:pt x="91" y="209"/>
                  </a:lnTo>
                  <a:lnTo>
                    <a:pt x="118" y="209"/>
                  </a:lnTo>
                  <a:lnTo>
                    <a:pt x="117" y="177"/>
                  </a:lnTo>
                  <a:lnTo>
                    <a:pt x="104" y="119"/>
                  </a:lnTo>
                  <a:lnTo>
                    <a:pt x="82" y="69"/>
                  </a:lnTo>
                  <a:lnTo>
                    <a:pt x="47" y="27"/>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31" name="Freeform 35"/>
            <p:cNvSpPr>
              <a:spLocks/>
            </p:cNvSpPr>
            <p:nvPr/>
          </p:nvSpPr>
          <p:spPr bwMode="ltGray">
            <a:xfrm>
              <a:off x="0" y="3968"/>
              <a:ext cx="130" cy="128"/>
            </a:xfrm>
            <a:custGeom>
              <a:avLst/>
              <a:gdLst>
                <a:gd name="T0" fmla="*/ 103 w 130"/>
                <a:gd name="T1" fmla="*/ 0 h 128"/>
                <a:gd name="T2" fmla="*/ 130 w 130"/>
                <a:gd name="T3" fmla="*/ 128 h 128"/>
                <a:gd name="T4" fmla="*/ 125 w 130"/>
                <a:gd name="T5" fmla="*/ 126 h 128"/>
                <a:gd name="T6" fmla="*/ 111 w 130"/>
                <a:gd name="T7" fmla="*/ 121 h 128"/>
                <a:gd name="T8" fmla="*/ 92 w 130"/>
                <a:gd name="T9" fmla="*/ 111 h 128"/>
                <a:gd name="T10" fmla="*/ 68 w 130"/>
                <a:gd name="T11" fmla="*/ 103 h 128"/>
                <a:gd name="T12" fmla="*/ 41 w 130"/>
                <a:gd name="T13" fmla="*/ 94 h 128"/>
                <a:gd name="T14" fmla="*/ 19 w 130"/>
                <a:gd name="T15" fmla="*/ 90 h 128"/>
                <a:gd name="T16" fmla="*/ 0 w 130"/>
                <a:gd name="T17" fmla="*/ 93 h 128"/>
                <a:gd name="T18" fmla="*/ 0 w 130"/>
                <a:gd name="T19" fmla="*/ 72 h 128"/>
                <a:gd name="T20" fmla="*/ 12 w 130"/>
                <a:gd name="T21" fmla="*/ 70 h 128"/>
                <a:gd name="T22" fmla="*/ 24 w 130"/>
                <a:gd name="T23" fmla="*/ 66 h 128"/>
                <a:gd name="T24" fmla="*/ 38 w 130"/>
                <a:gd name="T25" fmla="*/ 66 h 128"/>
                <a:gd name="T26" fmla="*/ 51 w 130"/>
                <a:gd name="T27" fmla="*/ 67 h 128"/>
                <a:gd name="T28" fmla="*/ 65 w 130"/>
                <a:gd name="T29" fmla="*/ 70 h 128"/>
                <a:gd name="T30" fmla="*/ 78 w 130"/>
                <a:gd name="T31" fmla="*/ 78 h 128"/>
                <a:gd name="T32" fmla="*/ 81 w 130"/>
                <a:gd name="T33" fmla="*/ 74 h 128"/>
                <a:gd name="T34" fmla="*/ 81 w 130"/>
                <a:gd name="T35" fmla="*/ 58 h 128"/>
                <a:gd name="T36" fmla="*/ 82 w 130"/>
                <a:gd name="T37" fmla="*/ 37 h 128"/>
                <a:gd name="T38" fmla="*/ 82 w 130"/>
                <a:gd name="T39" fmla="*/ 29 h 128"/>
                <a:gd name="T40" fmla="*/ 80 w 130"/>
                <a:gd name="T41" fmla="*/ 29 h 128"/>
                <a:gd name="T42" fmla="*/ 77 w 130"/>
                <a:gd name="T43" fmla="*/ 27 h 128"/>
                <a:gd name="T44" fmla="*/ 76 w 130"/>
                <a:gd name="T45" fmla="*/ 22 h 128"/>
                <a:gd name="T46" fmla="*/ 75 w 130"/>
                <a:gd name="T47" fmla="*/ 19 h 128"/>
                <a:gd name="T48" fmla="*/ 76 w 130"/>
                <a:gd name="T49" fmla="*/ 15 h 128"/>
                <a:gd name="T50" fmla="*/ 79 w 130"/>
                <a:gd name="T51" fmla="*/ 10 h 128"/>
                <a:gd name="T52" fmla="*/ 89 w 130"/>
                <a:gd name="T53" fmla="*/ 6 h 128"/>
                <a:gd name="T54" fmla="*/ 103 w 130"/>
                <a:gd name="T5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0" h="128">
                  <a:moveTo>
                    <a:pt x="103" y="0"/>
                  </a:moveTo>
                  <a:lnTo>
                    <a:pt x="130" y="128"/>
                  </a:lnTo>
                  <a:lnTo>
                    <a:pt x="125" y="126"/>
                  </a:lnTo>
                  <a:lnTo>
                    <a:pt x="111" y="121"/>
                  </a:lnTo>
                  <a:lnTo>
                    <a:pt x="92" y="111"/>
                  </a:lnTo>
                  <a:lnTo>
                    <a:pt x="68" y="103"/>
                  </a:lnTo>
                  <a:lnTo>
                    <a:pt x="41" y="94"/>
                  </a:lnTo>
                  <a:lnTo>
                    <a:pt x="19" y="90"/>
                  </a:lnTo>
                  <a:lnTo>
                    <a:pt x="0" y="93"/>
                  </a:lnTo>
                  <a:lnTo>
                    <a:pt x="0" y="72"/>
                  </a:lnTo>
                  <a:lnTo>
                    <a:pt x="12" y="70"/>
                  </a:lnTo>
                  <a:lnTo>
                    <a:pt x="24" y="66"/>
                  </a:lnTo>
                  <a:lnTo>
                    <a:pt x="38" y="66"/>
                  </a:lnTo>
                  <a:lnTo>
                    <a:pt x="51" y="67"/>
                  </a:lnTo>
                  <a:lnTo>
                    <a:pt x="65" y="70"/>
                  </a:lnTo>
                  <a:lnTo>
                    <a:pt x="78" y="78"/>
                  </a:lnTo>
                  <a:lnTo>
                    <a:pt x="81" y="74"/>
                  </a:lnTo>
                  <a:lnTo>
                    <a:pt x="81" y="58"/>
                  </a:lnTo>
                  <a:lnTo>
                    <a:pt x="82" y="37"/>
                  </a:lnTo>
                  <a:lnTo>
                    <a:pt x="82" y="29"/>
                  </a:lnTo>
                  <a:lnTo>
                    <a:pt x="80" y="29"/>
                  </a:lnTo>
                  <a:lnTo>
                    <a:pt x="77" y="27"/>
                  </a:lnTo>
                  <a:lnTo>
                    <a:pt x="76" y="22"/>
                  </a:lnTo>
                  <a:lnTo>
                    <a:pt x="75" y="19"/>
                  </a:lnTo>
                  <a:lnTo>
                    <a:pt x="76" y="15"/>
                  </a:lnTo>
                  <a:lnTo>
                    <a:pt x="79" y="10"/>
                  </a:lnTo>
                  <a:lnTo>
                    <a:pt x="89" y="6"/>
                  </a:lnTo>
                  <a:lnTo>
                    <a:pt x="10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32" name="Freeform 36"/>
            <p:cNvSpPr>
              <a:spLocks/>
            </p:cNvSpPr>
            <p:nvPr/>
          </p:nvSpPr>
          <p:spPr bwMode="ltGray">
            <a:xfrm>
              <a:off x="0" y="3949"/>
              <a:ext cx="47" cy="86"/>
            </a:xfrm>
            <a:custGeom>
              <a:avLst/>
              <a:gdLst>
                <a:gd name="T0" fmla="*/ 37 w 47"/>
                <a:gd name="T1" fmla="*/ 0 h 86"/>
                <a:gd name="T2" fmla="*/ 15 w 47"/>
                <a:gd name="T3" fmla="*/ 37 h 86"/>
                <a:gd name="T4" fmla="*/ 0 w 47"/>
                <a:gd name="T5" fmla="*/ 59 h 86"/>
                <a:gd name="T6" fmla="*/ 0 w 47"/>
                <a:gd name="T7" fmla="*/ 86 h 86"/>
                <a:gd name="T8" fmla="*/ 8 w 47"/>
                <a:gd name="T9" fmla="*/ 82 h 86"/>
                <a:gd name="T10" fmla="*/ 20 w 47"/>
                <a:gd name="T11" fmla="*/ 73 h 86"/>
                <a:gd name="T12" fmla="*/ 33 w 47"/>
                <a:gd name="T13" fmla="*/ 63 h 86"/>
                <a:gd name="T14" fmla="*/ 42 w 47"/>
                <a:gd name="T15" fmla="*/ 51 h 86"/>
                <a:gd name="T16" fmla="*/ 47 w 47"/>
                <a:gd name="T17" fmla="*/ 36 h 86"/>
                <a:gd name="T18" fmla="*/ 46 w 47"/>
                <a:gd name="T19" fmla="*/ 19 h 86"/>
                <a:gd name="T20" fmla="*/ 37 w 47"/>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86">
                  <a:moveTo>
                    <a:pt x="37" y="0"/>
                  </a:moveTo>
                  <a:lnTo>
                    <a:pt x="15" y="37"/>
                  </a:lnTo>
                  <a:lnTo>
                    <a:pt x="0" y="59"/>
                  </a:lnTo>
                  <a:lnTo>
                    <a:pt x="0" y="86"/>
                  </a:lnTo>
                  <a:lnTo>
                    <a:pt x="8" y="82"/>
                  </a:lnTo>
                  <a:lnTo>
                    <a:pt x="20" y="73"/>
                  </a:lnTo>
                  <a:lnTo>
                    <a:pt x="33" y="63"/>
                  </a:lnTo>
                  <a:lnTo>
                    <a:pt x="42" y="51"/>
                  </a:lnTo>
                  <a:lnTo>
                    <a:pt x="47" y="36"/>
                  </a:lnTo>
                  <a:lnTo>
                    <a:pt x="46" y="19"/>
                  </a:lnTo>
                  <a:lnTo>
                    <a:pt x="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33" name="Freeform 37"/>
            <p:cNvSpPr>
              <a:spLocks/>
            </p:cNvSpPr>
            <p:nvPr/>
          </p:nvSpPr>
          <p:spPr bwMode="ltGray">
            <a:xfrm>
              <a:off x="0" y="3239"/>
              <a:ext cx="497" cy="740"/>
            </a:xfrm>
            <a:custGeom>
              <a:avLst/>
              <a:gdLst>
                <a:gd name="T0" fmla="*/ 0 w 497"/>
                <a:gd name="T1" fmla="*/ 13 h 740"/>
                <a:gd name="T2" fmla="*/ 41 w 497"/>
                <a:gd name="T3" fmla="*/ 4 h 740"/>
                <a:gd name="T4" fmla="*/ 101 w 497"/>
                <a:gd name="T5" fmla="*/ 0 h 740"/>
                <a:gd name="T6" fmla="*/ 170 w 497"/>
                <a:gd name="T7" fmla="*/ 4 h 740"/>
                <a:gd name="T8" fmla="*/ 248 w 497"/>
                <a:gd name="T9" fmla="*/ 21 h 740"/>
                <a:gd name="T10" fmla="*/ 323 w 497"/>
                <a:gd name="T11" fmla="*/ 50 h 740"/>
                <a:gd name="T12" fmla="*/ 382 w 497"/>
                <a:gd name="T13" fmla="*/ 90 h 740"/>
                <a:gd name="T14" fmla="*/ 428 w 497"/>
                <a:gd name="T15" fmla="*/ 141 h 740"/>
                <a:gd name="T16" fmla="*/ 463 w 497"/>
                <a:gd name="T17" fmla="*/ 199 h 740"/>
                <a:gd name="T18" fmla="*/ 485 w 497"/>
                <a:gd name="T19" fmla="*/ 262 h 740"/>
                <a:gd name="T20" fmla="*/ 496 w 497"/>
                <a:gd name="T21" fmla="*/ 327 h 740"/>
                <a:gd name="T22" fmla="*/ 497 w 497"/>
                <a:gd name="T23" fmla="*/ 396 h 740"/>
                <a:gd name="T24" fmla="*/ 487 w 497"/>
                <a:gd name="T25" fmla="*/ 462 h 740"/>
                <a:gd name="T26" fmla="*/ 470 w 497"/>
                <a:gd name="T27" fmla="*/ 527 h 740"/>
                <a:gd name="T28" fmla="*/ 443 w 497"/>
                <a:gd name="T29" fmla="*/ 586 h 740"/>
                <a:gd name="T30" fmla="*/ 406 w 497"/>
                <a:gd name="T31" fmla="*/ 639 h 740"/>
                <a:gd name="T32" fmla="*/ 364 w 497"/>
                <a:gd name="T33" fmla="*/ 683 h 740"/>
                <a:gd name="T34" fmla="*/ 315 w 497"/>
                <a:gd name="T35" fmla="*/ 715 h 740"/>
                <a:gd name="T36" fmla="*/ 259 w 497"/>
                <a:gd name="T37" fmla="*/ 736 h 740"/>
                <a:gd name="T38" fmla="*/ 198 w 497"/>
                <a:gd name="T39" fmla="*/ 740 h 740"/>
                <a:gd name="T40" fmla="*/ 131 w 497"/>
                <a:gd name="T41" fmla="*/ 727 h 740"/>
                <a:gd name="T42" fmla="*/ 167 w 497"/>
                <a:gd name="T43" fmla="*/ 728 h 740"/>
                <a:gd name="T44" fmla="*/ 204 w 497"/>
                <a:gd name="T45" fmla="*/ 718 h 740"/>
                <a:gd name="T46" fmla="*/ 238 w 497"/>
                <a:gd name="T47" fmla="*/ 700 h 740"/>
                <a:gd name="T48" fmla="*/ 272 w 497"/>
                <a:gd name="T49" fmla="*/ 670 h 740"/>
                <a:gd name="T50" fmla="*/ 304 w 497"/>
                <a:gd name="T51" fmla="*/ 635 h 740"/>
                <a:gd name="T52" fmla="*/ 333 w 497"/>
                <a:gd name="T53" fmla="*/ 594 h 740"/>
                <a:gd name="T54" fmla="*/ 358 w 497"/>
                <a:gd name="T55" fmla="*/ 549 h 740"/>
                <a:gd name="T56" fmla="*/ 381 w 497"/>
                <a:gd name="T57" fmla="*/ 500 h 740"/>
                <a:gd name="T58" fmla="*/ 396 w 497"/>
                <a:gd name="T59" fmla="*/ 449 h 740"/>
                <a:gd name="T60" fmla="*/ 408 w 497"/>
                <a:gd name="T61" fmla="*/ 397 h 740"/>
                <a:gd name="T62" fmla="*/ 414 w 497"/>
                <a:gd name="T63" fmla="*/ 346 h 740"/>
                <a:gd name="T64" fmla="*/ 412 w 497"/>
                <a:gd name="T65" fmla="*/ 296 h 740"/>
                <a:gd name="T66" fmla="*/ 402 w 497"/>
                <a:gd name="T67" fmla="*/ 251 h 740"/>
                <a:gd name="T68" fmla="*/ 384 w 497"/>
                <a:gd name="T69" fmla="*/ 208 h 740"/>
                <a:gd name="T70" fmla="*/ 357 w 497"/>
                <a:gd name="T71" fmla="*/ 172 h 740"/>
                <a:gd name="T72" fmla="*/ 320 w 497"/>
                <a:gd name="T73" fmla="*/ 142 h 740"/>
                <a:gd name="T74" fmla="*/ 260 w 497"/>
                <a:gd name="T75" fmla="*/ 107 h 740"/>
                <a:gd name="T76" fmla="*/ 203 w 497"/>
                <a:gd name="T77" fmla="*/ 82 h 740"/>
                <a:gd name="T78" fmla="*/ 154 w 497"/>
                <a:gd name="T79" fmla="*/ 65 h 740"/>
                <a:gd name="T80" fmla="*/ 108 w 497"/>
                <a:gd name="T81" fmla="*/ 56 h 740"/>
                <a:gd name="T82" fmla="*/ 68 w 497"/>
                <a:gd name="T83" fmla="*/ 55 h 740"/>
                <a:gd name="T84" fmla="*/ 32 w 497"/>
                <a:gd name="T85" fmla="*/ 61 h 740"/>
                <a:gd name="T86" fmla="*/ 0 w 497"/>
                <a:gd name="T87" fmla="*/ 70 h 740"/>
                <a:gd name="T88" fmla="*/ 0 w 497"/>
                <a:gd name="T89" fmla="*/ 13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740">
                  <a:moveTo>
                    <a:pt x="0" y="13"/>
                  </a:moveTo>
                  <a:lnTo>
                    <a:pt x="41" y="4"/>
                  </a:lnTo>
                  <a:lnTo>
                    <a:pt x="101" y="0"/>
                  </a:lnTo>
                  <a:lnTo>
                    <a:pt x="170" y="4"/>
                  </a:lnTo>
                  <a:lnTo>
                    <a:pt x="248" y="21"/>
                  </a:lnTo>
                  <a:lnTo>
                    <a:pt x="323" y="50"/>
                  </a:lnTo>
                  <a:lnTo>
                    <a:pt x="382" y="90"/>
                  </a:lnTo>
                  <a:lnTo>
                    <a:pt x="428" y="141"/>
                  </a:lnTo>
                  <a:lnTo>
                    <a:pt x="463" y="199"/>
                  </a:lnTo>
                  <a:lnTo>
                    <a:pt x="485" y="262"/>
                  </a:lnTo>
                  <a:lnTo>
                    <a:pt x="496" y="327"/>
                  </a:lnTo>
                  <a:lnTo>
                    <a:pt x="497" y="396"/>
                  </a:lnTo>
                  <a:lnTo>
                    <a:pt x="487" y="462"/>
                  </a:lnTo>
                  <a:lnTo>
                    <a:pt x="470" y="527"/>
                  </a:lnTo>
                  <a:lnTo>
                    <a:pt x="443" y="586"/>
                  </a:lnTo>
                  <a:lnTo>
                    <a:pt x="406" y="639"/>
                  </a:lnTo>
                  <a:lnTo>
                    <a:pt x="364" y="683"/>
                  </a:lnTo>
                  <a:lnTo>
                    <a:pt x="315" y="715"/>
                  </a:lnTo>
                  <a:lnTo>
                    <a:pt x="259" y="736"/>
                  </a:lnTo>
                  <a:lnTo>
                    <a:pt x="198" y="740"/>
                  </a:lnTo>
                  <a:lnTo>
                    <a:pt x="131" y="727"/>
                  </a:lnTo>
                  <a:lnTo>
                    <a:pt x="167" y="728"/>
                  </a:lnTo>
                  <a:lnTo>
                    <a:pt x="204" y="718"/>
                  </a:lnTo>
                  <a:lnTo>
                    <a:pt x="238" y="700"/>
                  </a:lnTo>
                  <a:lnTo>
                    <a:pt x="272" y="670"/>
                  </a:lnTo>
                  <a:lnTo>
                    <a:pt x="304" y="635"/>
                  </a:lnTo>
                  <a:lnTo>
                    <a:pt x="333" y="594"/>
                  </a:lnTo>
                  <a:lnTo>
                    <a:pt x="358" y="549"/>
                  </a:lnTo>
                  <a:lnTo>
                    <a:pt x="381" y="500"/>
                  </a:lnTo>
                  <a:lnTo>
                    <a:pt x="396" y="449"/>
                  </a:lnTo>
                  <a:lnTo>
                    <a:pt x="408" y="397"/>
                  </a:lnTo>
                  <a:lnTo>
                    <a:pt x="414" y="346"/>
                  </a:lnTo>
                  <a:lnTo>
                    <a:pt x="412" y="296"/>
                  </a:lnTo>
                  <a:lnTo>
                    <a:pt x="402" y="251"/>
                  </a:lnTo>
                  <a:lnTo>
                    <a:pt x="384" y="208"/>
                  </a:lnTo>
                  <a:lnTo>
                    <a:pt x="357" y="172"/>
                  </a:lnTo>
                  <a:lnTo>
                    <a:pt x="320" y="142"/>
                  </a:lnTo>
                  <a:lnTo>
                    <a:pt x="260" y="107"/>
                  </a:lnTo>
                  <a:lnTo>
                    <a:pt x="203" y="82"/>
                  </a:lnTo>
                  <a:lnTo>
                    <a:pt x="154" y="65"/>
                  </a:lnTo>
                  <a:lnTo>
                    <a:pt x="108" y="56"/>
                  </a:lnTo>
                  <a:lnTo>
                    <a:pt x="68" y="55"/>
                  </a:lnTo>
                  <a:lnTo>
                    <a:pt x="32" y="61"/>
                  </a:lnTo>
                  <a:lnTo>
                    <a:pt x="0" y="70"/>
                  </a:lnTo>
                  <a:lnTo>
                    <a:pt x="0" y="13"/>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34" name="Freeform 38"/>
            <p:cNvSpPr>
              <a:spLocks/>
            </p:cNvSpPr>
            <p:nvPr/>
          </p:nvSpPr>
          <p:spPr bwMode="ltGray">
            <a:xfrm rot="1584153">
              <a:off x="20" y="410"/>
              <a:ext cx="344" cy="245"/>
            </a:xfrm>
            <a:custGeom>
              <a:avLst/>
              <a:gdLst>
                <a:gd name="T0" fmla="*/ 0 w 257"/>
                <a:gd name="T1" fmla="*/ 0 h 237"/>
                <a:gd name="T2" fmla="*/ 0 w 257"/>
                <a:gd name="T3" fmla="*/ 25 h 237"/>
                <a:gd name="T4" fmla="*/ 3 w 257"/>
                <a:gd name="T5" fmla="*/ 50 h 237"/>
                <a:gd name="T6" fmla="*/ 6 w 257"/>
                <a:gd name="T7" fmla="*/ 75 h 237"/>
                <a:gd name="T8" fmla="*/ 11 w 257"/>
                <a:gd name="T9" fmla="*/ 98 h 237"/>
                <a:gd name="T10" fmla="*/ 18 w 257"/>
                <a:gd name="T11" fmla="*/ 119 h 237"/>
                <a:gd name="T12" fmla="*/ 27 w 257"/>
                <a:gd name="T13" fmla="*/ 141 h 237"/>
                <a:gd name="T14" fmla="*/ 38 w 257"/>
                <a:gd name="T15" fmla="*/ 161 h 237"/>
                <a:gd name="T16" fmla="*/ 51 w 257"/>
                <a:gd name="T17" fmla="*/ 178 h 237"/>
                <a:gd name="T18" fmla="*/ 67 w 257"/>
                <a:gd name="T19" fmla="*/ 194 h 237"/>
                <a:gd name="T20" fmla="*/ 86 w 257"/>
                <a:gd name="T21" fmla="*/ 208 h 237"/>
                <a:gd name="T22" fmla="*/ 106 w 257"/>
                <a:gd name="T23" fmla="*/ 219 h 237"/>
                <a:gd name="T24" fmla="*/ 131 w 257"/>
                <a:gd name="T25" fmla="*/ 228 h 237"/>
                <a:gd name="T26" fmla="*/ 158 w 257"/>
                <a:gd name="T27" fmla="*/ 234 h 237"/>
                <a:gd name="T28" fmla="*/ 188 w 257"/>
                <a:gd name="T29" fmla="*/ 237 h 237"/>
                <a:gd name="T30" fmla="*/ 220 w 257"/>
                <a:gd name="T31" fmla="*/ 236 h 237"/>
                <a:gd name="T32" fmla="*/ 257 w 257"/>
                <a:gd name="T33" fmla="*/ 232 h 237"/>
                <a:gd name="T34" fmla="*/ 224 w 257"/>
                <a:gd name="T35" fmla="*/ 227 h 237"/>
                <a:gd name="T36" fmla="*/ 195 w 257"/>
                <a:gd name="T37" fmla="*/ 220 h 237"/>
                <a:gd name="T38" fmla="*/ 170 w 257"/>
                <a:gd name="T39" fmla="*/ 212 h 237"/>
                <a:gd name="T40" fmla="*/ 148 w 257"/>
                <a:gd name="T41" fmla="*/ 204 h 237"/>
                <a:gd name="T42" fmla="*/ 128 w 257"/>
                <a:gd name="T43" fmla="*/ 193 h 237"/>
                <a:gd name="T44" fmla="*/ 112 w 257"/>
                <a:gd name="T45" fmla="*/ 182 h 237"/>
                <a:gd name="T46" fmla="*/ 97 w 257"/>
                <a:gd name="T47" fmla="*/ 169 h 237"/>
                <a:gd name="T48" fmla="*/ 84 w 257"/>
                <a:gd name="T49" fmla="*/ 155 h 237"/>
                <a:gd name="T50" fmla="*/ 72 w 257"/>
                <a:gd name="T51" fmla="*/ 141 h 237"/>
                <a:gd name="T52" fmla="*/ 61 w 257"/>
                <a:gd name="T53" fmla="*/ 125 h 237"/>
                <a:gd name="T54" fmla="*/ 52 w 257"/>
                <a:gd name="T55" fmla="*/ 107 h 237"/>
                <a:gd name="T56" fmla="*/ 43 w 257"/>
                <a:gd name="T57" fmla="*/ 88 h 237"/>
                <a:gd name="T58" fmla="*/ 33 w 257"/>
                <a:gd name="T59" fmla="*/ 69 h 237"/>
                <a:gd name="T60" fmla="*/ 23 w 257"/>
                <a:gd name="T61" fmla="*/ 47 h 237"/>
                <a:gd name="T62" fmla="*/ 12 w 257"/>
                <a:gd name="T63" fmla="*/ 24 h 237"/>
                <a:gd name="T64" fmla="*/ 0 w 257"/>
                <a:gd name="T65"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35" name="Freeform 39"/>
            <p:cNvSpPr>
              <a:spLocks/>
            </p:cNvSpPr>
            <p:nvPr/>
          </p:nvSpPr>
          <p:spPr bwMode="ltGray">
            <a:xfrm rot="1584153">
              <a:off x="242" y="756"/>
              <a:ext cx="167" cy="115"/>
            </a:xfrm>
            <a:custGeom>
              <a:avLst/>
              <a:gdLst>
                <a:gd name="T0" fmla="*/ 77 w 124"/>
                <a:gd name="T1" fmla="*/ 0 h 110"/>
                <a:gd name="T2" fmla="*/ 124 w 124"/>
                <a:gd name="T3" fmla="*/ 108 h 110"/>
                <a:gd name="T4" fmla="*/ 120 w 124"/>
                <a:gd name="T5" fmla="*/ 107 h 110"/>
                <a:gd name="T6" fmla="*/ 107 w 124"/>
                <a:gd name="T7" fmla="*/ 105 h 110"/>
                <a:gd name="T8" fmla="*/ 89 w 124"/>
                <a:gd name="T9" fmla="*/ 101 h 110"/>
                <a:gd name="T10" fmla="*/ 68 w 124"/>
                <a:gd name="T11" fmla="*/ 99 h 110"/>
                <a:gd name="T12" fmla="*/ 45 w 124"/>
                <a:gd name="T13" fmla="*/ 97 h 110"/>
                <a:gd name="T14" fmla="*/ 25 w 124"/>
                <a:gd name="T15" fmla="*/ 98 h 110"/>
                <a:gd name="T16" fmla="*/ 9 w 124"/>
                <a:gd name="T17" fmla="*/ 102 h 110"/>
                <a:gd name="T18" fmla="*/ 0 w 124"/>
                <a:gd name="T19" fmla="*/ 110 h 110"/>
                <a:gd name="T20" fmla="*/ 4 w 124"/>
                <a:gd name="T21" fmla="*/ 98 h 110"/>
                <a:gd name="T22" fmla="*/ 8 w 124"/>
                <a:gd name="T23" fmla="*/ 89 h 110"/>
                <a:gd name="T24" fmla="*/ 16 w 124"/>
                <a:gd name="T25" fmla="*/ 82 h 110"/>
                <a:gd name="T26" fmla="*/ 25 w 124"/>
                <a:gd name="T27" fmla="*/ 76 h 110"/>
                <a:gd name="T28" fmla="*/ 36 w 124"/>
                <a:gd name="T29" fmla="*/ 72 h 110"/>
                <a:gd name="T30" fmla="*/ 47 w 124"/>
                <a:gd name="T31" fmla="*/ 71 h 110"/>
                <a:gd name="T32" fmla="*/ 59 w 124"/>
                <a:gd name="T33" fmla="*/ 71 h 110"/>
                <a:gd name="T34" fmla="*/ 72 w 124"/>
                <a:gd name="T35" fmla="*/ 74 h 110"/>
                <a:gd name="T36" fmla="*/ 73 w 124"/>
                <a:gd name="T37" fmla="*/ 71 h 110"/>
                <a:gd name="T38" fmla="*/ 70 w 124"/>
                <a:gd name="T39" fmla="*/ 56 h 110"/>
                <a:gd name="T40" fmla="*/ 67 w 124"/>
                <a:gd name="T41" fmla="*/ 38 h 110"/>
                <a:gd name="T42" fmla="*/ 65 w 124"/>
                <a:gd name="T43" fmla="*/ 30 h 110"/>
                <a:gd name="T44" fmla="*/ 63 w 124"/>
                <a:gd name="T45" fmla="*/ 30 h 110"/>
                <a:gd name="T46" fmla="*/ 61 w 124"/>
                <a:gd name="T47" fmla="*/ 29 h 110"/>
                <a:gd name="T48" fmla="*/ 59 w 124"/>
                <a:gd name="T49" fmla="*/ 26 h 110"/>
                <a:gd name="T50" fmla="*/ 57 w 124"/>
                <a:gd name="T51" fmla="*/ 23 h 110"/>
                <a:gd name="T52" fmla="*/ 57 w 124"/>
                <a:gd name="T53" fmla="*/ 19 h 110"/>
                <a:gd name="T54" fmla="*/ 59 w 124"/>
                <a:gd name="T55" fmla="*/ 14 h 110"/>
                <a:gd name="T56" fmla="*/ 66 w 124"/>
                <a:gd name="T57" fmla="*/ 8 h 110"/>
                <a:gd name="T58" fmla="*/ 77 w 124"/>
                <a:gd name="T5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36" name="Freeform 40"/>
            <p:cNvSpPr>
              <a:spLocks/>
            </p:cNvSpPr>
            <p:nvPr/>
          </p:nvSpPr>
          <p:spPr bwMode="ltGray">
            <a:xfrm rot="1584153">
              <a:off x="574" y="286"/>
              <a:ext cx="147" cy="160"/>
            </a:xfrm>
            <a:custGeom>
              <a:avLst/>
              <a:gdLst>
                <a:gd name="T0" fmla="*/ 0 w 109"/>
                <a:gd name="T1" fmla="*/ 0 h 156"/>
                <a:gd name="T2" fmla="*/ 5 w 109"/>
                <a:gd name="T3" fmla="*/ 1 h 156"/>
                <a:gd name="T4" fmla="*/ 18 w 109"/>
                <a:gd name="T5" fmla="*/ 5 h 156"/>
                <a:gd name="T6" fmla="*/ 37 w 109"/>
                <a:gd name="T7" fmla="*/ 12 h 156"/>
                <a:gd name="T8" fmla="*/ 58 w 109"/>
                <a:gd name="T9" fmla="*/ 24 h 156"/>
                <a:gd name="T10" fmla="*/ 78 w 109"/>
                <a:gd name="T11" fmla="*/ 44 h 156"/>
                <a:gd name="T12" fmla="*/ 96 w 109"/>
                <a:gd name="T13" fmla="*/ 71 h 156"/>
                <a:gd name="T14" fmla="*/ 107 w 109"/>
                <a:gd name="T15" fmla="*/ 108 h 156"/>
                <a:gd name="T16" fmla="*/ 109 w 109"/>
                <a:gd name="T17" fmla="*/ 156 h 156"/>
                <a:gd name="T18" fmla="*/ 105 w 109"/>
                <a:gd name="T19" fmla="*/ 156 h 156"/>
                <a:gd name="T20" fmla="*/ 99 w 109"/>
                <a:gd name="T21" fmla="*/ 156 h 156"/>
                <a:gd name="T22" fmla="*/ 93 w 109"/>
                <a:gd name="T23" fmla="*/ 156 h 156"/>
                <a:gd name="T24" fmla="*/ 87 w 109"/>
                <a:gd name="T25" fmla="*/ 154 h 156"/>
                <a:gd name="T26" fmla="*/ 81 w 109"/>
                <a:gd name="T27" fmla="*/ 153 h 156"/>
                <a:gd name="T28" fmla="*/ 74 w 109"/>
                <a:gd name="T29" fmla="*/ 150 h 156"/>
                <a:gd name="T30" fmla="*/ 66 w 109"/>
                <a:gd name="T31" fmla="*/ 145 h 156"/>
                <a:gd name="T32" fmla="*/ 58 w 109"/>
                <a:gd name="T33" fmla="*/ 139 h 156"/>
                <a:gd name="T34" fmla="*/ 53 w 109"/>
                <a:gd name="T35" fmla="*/ 126 h 156"/>
                <a:gd name="T36" fmla="*/ 53 w 109"/>
                <a:gd name="T37" fmla="*/ 111 h 156"/>
                <a:gd name="T38" fmla="*/ 56 w 109"/>
                <a:gd name="T39" fmla="*/ 96 h 156"/>
                <a:gd name="T40" fmla="*/ 59 w 109"/>
                <a:gd name="T41" fmla="*/ 80 h 156"/>
                <a:gd name="T42" fmla="*/ 56 w 109"/>
                <a:gd name="T43" fmla="*/ 62 h 156"/>
                <a:gd name="T44" fmla="*/ 48 w 109"/>
                <a:gd name="T45" fmla="*/ 43 h 156"/>
                <a:gd name="T46" fmla="*/ 31 w 109"/>
                <a:gd name="T47" fmla="*/ 23 h 156"/>
                <a:gd name="T48" fmla="*/ 0 w 109"/>
                <a:gd name="T4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37" name="Freeform 41"/>
            <p:cNvSpPr>
              <a:spLocks/>
            </p:cNvSpPr>
            <p:nvPr/>
          </p:nvSpPr>
          <p:spPr bwMode="ltGray">
            <a:xfrm rot="1584153">
              <a:off x="236" y="721"/>
              <a:ext cx="62" cy="97"/>
            </a:xfrm>
            <a:custGeom>
              <a:avLst/>
              <a:gdLst>
                <a:gd name="T0" fmla="*/ 31 w 46"/>
                <a:gd name="T1" fmla="*/ 0 h 94"/>
                <a:gd name="T2" fmla="*/ 20 w 46"/>
                <a:gd name="T3" fmla="*/ 38 h 94"/>
                <a:gd name="T4" fmla="*/ 15 w 46"/>
                <a:gd name="T5" fmla="*/ 62 h 94"/>
                <a:gd name="T6" fmla="*/ 11 w 46"/>
                <a:gd name="T7" fmla="*/ 79 h 94"/>
                <a:gd name="T8" fmla="*/ 0 w 46"/>
                <a:gd name="T9" fmla="*/ 94 h 94"/>
                <a:gd name="T10" fmla="*/ 12 w 46"/>
                <a:gd name="T11" fmla="*/ 88 h 94"/>
                <a:gd name="T12" fmla="*/ 23 w 46"/>
                <a:gd name="T13" fmla="*/ 80 h 94"/>
                <a:gd name="T14" fmla="*/ 32 w 46"/>
                <a:gd name="T15" fmla="*/ 69 h 94"/>
                <a:gd name="T16" fmla="*/ 40 w 46"/>
                <a:gd name="T17" fmla="*/ 57 h 94"/>
                <a:gd name="T18" fmla="*/ 45 w 46"/>
                <a:gd name="T19" fmla="*/ 44 h 94"/>
                <a:gd name="T20" fmla="*/ 46 w 46"/>
                <a:gd name="T21" fmla="*/ 30 h 94"/>
                <a:gd name="T22" fmla="*/ 42 w 46"/>
                <a:gd name="T23" fmla="*/ 15 h 94"/>
                <a:gd name="T24" fmla="*/ 31 w 4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38" name="Freeform 42"/>
            <p:cNvSpPr>
              <a:spLocks/>
            </p:cNvSpPr>
            <p:nvPr/>
          </p:nvSpPr>
          <p:spPr bwMode="ltGray">
            <a:xfrm rot="1584153">
              <a:off x="585" y="466"/>
              <a:ext cx="72" cy="41"/>
            </a:xfrm>
            <a:custGeom>
              <a:avLst/>
              <a:gdLst>
                <a:gd name="T0" fmla="*/ 0 w 54"/>
                <a:gd name="T1" fmla="*/ 0 h 40"/>
                <a:gd name="T2" fmla="*/ 1 w 54"/>
                <a:gd name="T3" fmla="*/ 1 h 40"/>
                <a:gd name="T4" fmla="*/ 6 w 54"/>
                <a:gd name="T5" fmla="*/ 3 h 40"/>
                <a:gd name="T6" fmla="*/ 13 w 54"/>
                <a:gd name="T7" fmla="*/ 8 h 40"/>
                <a:gd name="T8" fmla="*/ 21 w 54"/>
                <a:gd name="T9" fmla="*/ 12 h 40"/>
                <a:gd name="T10" fmla="*/ 29 w 54"/>
                <a:gd name="T11" fmla="*/ 15 h 40"/>
                <a:gd name="T12" fmla="*/ 38 w 54"/>
                <a:gd name="T13" fmla="*/ 17 h 40"/>
                <a:gd name="T14" fmla="*/ 46 w 54"/>
                <a:gd name="T15" fmla="*/ 18 h 40"/>
                <a:gd name="T16" fmla="*/ 54 w 54"/>
                <a:gd name="T17" fmla="*/ 16 h 40"/>
                <a:gd name="T18" fmla="*/ 53 w 54"/>
                <a:gd name="T19" fmla="*/ 25 h 40"/>
                <a:gd name="T20" fmla="*/ 50 w 54"/>
                <a:gd name="T21" fmla="*/ 33 h 40"/>
                <a:gd name="T22" fmla="*/ 44 w 54"/>
                <a:gd name="T23" fmla="*/ 38 h 40"/>
                <a:gd name="T24" fmla="*/ 37 w 54"/>
                <a:gd name="T25" fmla="*/ 40 h 40"/>
                <a:gd name="T26" fmla="*/ 28 w 54"/>
                <a:gd name="T27" fmla="*/ 39 h 40"/>
                <a:gd name="T28" fmla="*/ 19 w 54"/>
                <a:gd name="T29" fmla="*/ 32 h 40"/>
                <a:gd name="T30" fmla="*/ 10 w 54"/>
                <a:gd name="T31" fmla="*/ 20 h 40"/>
                <a:gd name="T32" fmla="*/ 0 w 54"/>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39" name="Freeform 43"/>
            <p:cNvSpPr>
              <a:spLocks/>
            </p:cNvSpPr>
            <p:nvPr/>
          </p:nvSpPr>
          <p:spPr bwMode="ltGray">
            <a:xfrm>
              <a:off x="0" y="886"/>
              <a:ext cx="360" cy="650"/>
            </a:xfrm>
            <a:custGeom>
              <a:avLst/>
              <a:gdLst>
                <a:gd name="T0" fmla="*/ 264 w 360"/>
                <a:gd name="T1" fmla="*/ 0 h 650"/>
                <a:gd name="T2" fmla="*/ 269 w 360"/>
                <a:gd name="T3" fmla="*/ 9 h 650"/>
                <a:gd name="T4" fmla="*/ 277 w 360"/>
                <a:gd name="T5" fmla="*/ 22 h 650"/>
                <a:gd name="T6" fmla="*/ 286 w 360"/>
                <a:gd name="T7" fmla="*/ 39 h 650"/>
                <a:gd name="T8" fmla="*/ 297 w 360"/>
                <a:gd name="T9" fmla="*/ 58 h 650"/>
                <a:gd name="T10" fmla="*/ 309 w 360"/>
                <a:gd name="T11" fmla="*/ 83 h 650"/>
                <a:gd name="T12" fmla="*/ 319 w 360"/>
                <a:gd name="T13" fmla="*/ 108 h 650"/>
                <a:gd name="T14" fmla="*/ 329 w 360"/>
                <a:gd name="T15" fmla="*/ 136 h 650"/>
                <a:gd name="T16" fmla="*/ 333 w 360"/>
                <a:gd name="T17" fmla="*/ 163 h 650"/>
                <a:gd name="T18" fmla="*/ 336 w 360"/>
                <a:gd name="T19" fmla="*/ 193 h 650"/>
                <a:gd name="T20" fmla="*/ 332 w 360"/>
                <a:gd name="T21" fmla="*/ 223 h 650"/>
                <a:gd name="T22" fmla="*/ 323 w 360"/>
                <a:gd name="T23" fmla="*/ 255 h 650"/>
                <a:gd name="T24" fmla="*/ 310 w 360"/>
                <a:gd name="T25" fmla="*/ 285 h 650"/>
                <a:gd name="T26" fmla="*/ 287 w 360"/>
                <a:gd name="T27" fmla="*/ 315 h 650"/>
                <a:gd name="T28" fmla="*/ 257 w 360"/>
                <a:gd name="T29" fmla="*/ 343 h 650"/>
                <a:gd name="T30" fmla="*/ 218 w 360"/>
                <a:gd name="T31" fmla="*/ 370 h 650"/>
                <a:gd name="T32" fmla="*/ 167 w 360"/>
                <a:gd name="T33" fmla="*/ 396 h 650"/>
                <a:gd name="T34" fmla="*/ 111 w 360"/>
                <a:gd name="T35" fmla="*/ 425 h 650"/>
                <a:gd name="T36" fmla="*/ 69 w 360"/>
                <a:gd name="T37" fmla="*/ 457 h 650"/>
                <a:gd name="T38" fmla="*/ 35 w 360"/>
                <a:gd name="T39" fmla="*/ 490 h 650"/>
                <a:gd name="T40" fmla="*/ 12 w 360"/>
                <a:gd name="T41" fmla="*/ 526 h 650"/>
                <a:gd name="T42" fmla="*/ 0 w 360"/>
                <a:gd name="T43" fmla="*/ 553 h 650"/>
                <a:gd name="T44" fmla="*/ 0 w 360"/>
                <a:gd name="T45" fmla="*/ 650 h 650"/>
                <a:gd name="T46" fmla="*/ 6 w 360"/>
                <a:gd name="T47" fmla="*/ 628 h 650"/>
                <a:gd name="T48" fmla="*/ 19 w 360"/>
                <a:gd name="T49" fmla="*/ 594 h 650"/>
                <a:gd name="T50" fmla="*/ 43 w 360"/>
                <a:gd name="T51" fmla="*/ 551 h 650"/>
                <a:gd name="T52" fmla="*/ 76 w 360"/>
                <a:gd name="T53" fmla="*/ 503 h 650"/>
                <a:gd name="T54" fmla="*/ 125 w 360"/>
                <a:gd name="T55" fmla="*/ 454 h 650"/>
                <a:gd name="T56" fmla="*/ 190 w 360"/>
                <a:gd name="T57" fmla="*/ 408 h 650"/>
                <a:gd name="T58" fmla="*/ 275 w 360"/>
                <a:gd name="T59" fmla="*/ 365 h 650"/>
                <a:gd name="T60" fmla="*/ 308 w 360"/>
                <a:gd name="T61" fmla="*/ 342 h 650"/>
                <a:gd name="T62" fmla="*/ 335 w 360"/>
                <a:gd name="T63" fmla="*/ 305 h 650"/>
                <a:gd name="T64" fmla="*/ 352 w 360"/>
                <a:gd name="T65" fmla="*/ 255 h 650"/>
                <a:gd name="T66" fmla="*/ 360 w 360"/>
                <a:gd name="T67" fmla="*/ 201 h 650"/>
                <a:gd name="T68" fmla="*/ 356 w 360"/>
                <a:gd name="T69" fmla="*/ 144 h 650"/>
                <a:gd name="T70" fmla="*/ 341 w 360"/>
                <a:gd name="T71" fmla="*/ 88 h 650"/>
                <a:gd name="T72" fmla="*/ 311 w 360"/>
                <a:gd name="T73" fmla="*/ 39 h 650"/>
                <a:gd name="T74" fmla="*/ 264 w 360"/>
                <a:gd name="T75" fmla="*/ 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0" h="650">
                  <a:moveTo>
                    <a:pt x="264" y="0"/>
                  </a:moveTo>
                  <a:lnTo>
                    <a:pt x="269" y="9"/>
                  </a:lnTo>
                  <a:lnTo>
                    <a:pt x="277" y="22"/>
                  </a:lnTo>
                  <a:lnTo>
                    <a:pt x="286" y="39"/>
                  </a:lnTo>
                  <a:lnTo>
                    <a:pt x="297" y="58"/>
                  </a:lnTo>
                  <a:lnTo>
                    <a:pt x="309" y="83"/>
                  </a:lnTo>
                  <a:lnTo>
                    <a:pt x="319" y="108"/>
                  </a:lnTo>
                  <a:lnTo>
                    <a:pt x="329" y="136"/>
                  </a:lnTo>
                  <a:lnTo>
                    <a:pt x="333" y="163"/>
                  </a:lnTo>
                  <a:lnTo>
                    <a:pt x="336" y="193"/>
                  </a:lnTo>
                  <a:lnTo>
                    <a:pt x="332" y="223"/>
                  </a:lnTo>
                  <a:lnTo>
                    <a:pt x="323" y="255"/>
                  </a:lnTo>
                  <a:lnTo>
                    <a:pt x="310" y="285"/>
                  </a:lnTo>
                  <a:lnTo>
                    <a:pt x="287" y="315"/>
                  </a:lnTo>
                  <a:lnTo>
                    <a:pt x="257" y="343"/>
                  </a:lnTo>
                  <a:lnTo>
                    <a:pt x="218" y="370"/>
                  </a:lnTo>
                  <a:lnTo>
                    <a:pt x="167" y="396"/>
                  </a:lnTo>
                  <a:lnTo>
                    <a:pt x="111" y="425"/>
                  </a:lnTo>
                  <a:lnTo>
                    <a:pt x="69" y="457"/>
                  </a:lnTo>
                  <a:lnTo>
                    <a:pt x="35" y="490"/>
                  </a:lnTo>
                  <a:lnTo>
                    <a:pt x="12" y="526"/>
                  </a:lnTo>
                  <a:lnTo>
                    <a:pt x="0" y="553"/>
                  </a:lnTo>
                  <a:lnTo>
                    <a:pt x="0" y="650"/>
                  </a:lnTo>
                  <a:lnTo>
                    <a:pt x="6" y="628"/>
                  </a:lnTo>
                  <a:lnTo>
                    <a:pt x="19" y="594"/>
                  </a:lnTo>
                  <a:lnTo>
                    <a:pt x="43" y="551"/>
                  </a:lnTo>
                  <a:lnTo>
                    <a:pt x="76" y="503"/>
                  </a:lnTo>
                  <a:lnTo>
                    <a:pt x="125" y="454"/>
                  </a:lnTo>
                  <a:lnTo>
                    <a:pt x="190" y="408"/>
                  </a:lnTo>
                  <a:lnTo>
                    <a:pt x="275" y="365"/>
                  </a:lnTo>
                  <a:lnTo>
                    <a:pt x="308" y="342"/>
                  </a:lnTo>
                  <a:lnTo>
                    <a:pt x="335" y="305"/>
                  </a:lnTo>
                  <a:lnTo>
                    <a:pt x="352" y="255"/>
                  </a:lnTo>
                  <a:lnTo>
                    <a:pt x="360" y="201"/>
                  </a:lnTo>
                  <a:lnTo>
                    <a:pt x="356" y="144"/>
                  </a:lnTo>
                  <a:lnTo>
                    <a:pt x="341" y="88"/>
                  </a:lnTo>
                  <a:lnTo>
                    <a:pt x="311" y="39"/>
                  </a:lnTo>
                  <a:lnTo>
                    <a:pt x="26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sp>
          <p:nvSpPr>
            <p:cNvPr id="4140" name="Freeform 44"/>
            <p:cNvSpPr>
              <a:spLocks/>
            </p:cNvSpPr>
            <p:nvPr/>
          </p:nvSpPr>
          <p:spPr bwMode="ltGray">
            <a:xfrm rot="1584153">
              <a:off x="56" y="84"/>
              <a:ext cx="804" cy="686"/>
            </a:xfrm>
            <a:custGeom>
              <a:avLst/>
              <a:gdLst>
                <a:gd name="T0" fmla="*/ 16 w 596"/>
                <a:gd name="T1" fmla="*/ 370 h 666"/>
                <a:gd name="T2" fmla="*/ 6 w 596"/>
                <a:gd name="T3" fmla="*/ 341 h 666"/>
                <a:gd name="T4" fmla="*/ 0 w 596"/>
                <a:gd name="T5" fmla="*/ 289 h 666"/>
                <a:gd name="T6" fmla="*/ 4 w 596"/>
                <a:gd name="T7" fmla="*/ 222 h 666"/>
                <a:gd name="T8" fmla="*/ 25 w 596"/>
                <a:gd name="T9" fmla="*/ 151 h 666"/>
                <a:gd name="T10" fmla="*/ 69 w 596"/>
                <a:gd name="T11" fmla="*/ 84 h 666"/>
                <a:gd name="T12" fmla="*/ 142 w 596"/>
                <a:gd name="T13" fmla="*/ 31 h 666"/>
                <a:gd name="T14" fmla="*/ 247 w 596"/>
                <a:gd name="T15" fmla="*/ 2 h 666"/>
                <a:gd name="T16" fmla="*/ 380 w 596"/>
                <a:gd name="T17" fmla="*/ 9 h 666"/>
                <a:gd name="T18" fmla="*/ 484 w 596"/>
                <a:gd name="T19" fmla="*/ 68 h 666"/>
                <a:gd name="T20" fmla="*/ 554 w 596"/>
                <a:gd name="T21" fmla="*/ 165 h 666"/>
                <a:gd name="T22" fmla="*/ 591 w 596"/>
                <a:gd name="T23" fmla="*/ 284 h 666"/>
                <a:gd name="T24" fmla="*/ 595 w 596"/>
                <a:gd name="T25" fmla="*/ 409 h 666"/>
                <a:gd name="T26" fmla="*/ 566 w 596"/>
                <a:gd name="T27" fmla="*/ 525 h 666"/>
                <a:gd name="T28" fmla="*/ 507 w 596"/>
                <a:gd name="T29" fmla="*/ 615 h 666"/>
                <a:gd name="T30" fmla="*/ 417 w 596"/>
                <a:gd name="T31" fmla="*/ 663 h 666"/>
                <a:gd name="T32" fmla="*/ 389 w 596"/>
                <a:gd name="T33" fmla="*/ 659 h 666"/>
                <a:gd name="T34" fmla="*/ 441 w 596"/>
                <a:gd name="T35" fmla="*/ 617 h 666"/>
                <a:gd name="T36" fmla="*/ 482 w 596"/>
                <a:gd name="T37" fmla="*/ 544 h 666"/>
                <a:gd name="T38" fmla="*/ 509 w 596"/>
                <a:gd name="T39" fmla="*/ 454 h 666"/>
                <a:gd name="T40" fmla="*/ 520 w 596"/>
                <a:gd name="T41" fmla="*/ 355 h 666"/>
                <a:gd name="T42" fmla="*/ 514 w 596"/>
                <a:gd name="T43" fmla="*/ 258 h 666"/>
                <a:gd name="T44" fmla="*/ 485 w 596"/>
                <a:gd name="T45" fmla="*/ 174 h 666"/>
                <a:gd name="T46" fmla="*/ 433 w 596"/>
                <a:gd name="T47" fmla="*/ 112 h 666"/>
                <a:gd name="T48" fmla="*/ 341 w 596"/>
                <a:gd name="T49" fmla="*/ 75 h 666"/>
                <a:gd name="T50" fmla="*/ 246 w 596"/>
                <a:gd name="T51" fmla="*/ 61 h 666"/>
                <a:gd name="T52" fmla="*/ 174 w 596"/>
                <a:gd name="T53" fmla="*/ 71 h 666"/>
                <a:gd name="T54" fmla="*/ 121 w 596"/>
                <a:gd name="T55" fmla="*/ 101 h 666"/>
                <a:gd name="T56" fmla="*/ 84 w 596"/>
                <a:gd name="T57" fmla="*/ 149 h 666"/>
                <a:gd name="T58" fmla="*/ 57 w 596"/>
                <a:gd name="T59" fmla="*/ 206 h 666"/>
                <a:gd name="T60" fmla="*/ 40 w 596"/>
                <a:gd name="T61" fmla="*/ 272 h 666"/>
                <a:gd name="T62" fmla="*/ 28 w 596"/>
                <a:gd name="T63" fmla="*/ 339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GB" sz="1800">
                <a:solidFill>
                  <a:srgbClr val="006699"/>
                </a:solidFill>
              </a:endParaRPr>
            </a:p>
          </p:txBody>
        </p:sp>
      </p:grpSp>
      <p:sp>
        <p:nvSpPr>
          <p:cNvPr id="4141" name="Rectangle 45"/>
          <p:cNvSpPr>
            <a:spLocks noGrp="1" noChangeArrowheads="1"/>
          </p:cNvSpPr>
          <p:nvPr>
            <p:ph type="title"/>
          </p:nvPr>
        </p:nvSpPr>
        <p:spPr bwMode="auto">
          <a:xfrm>
            <a:off x="590552" y="103188"/>
            <a:ext cx="10991849"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142" name="Rectangle 46"/>
          <p:cNvSpPr>
            <a:spLocks noGrp="1" noChangeArrowheads="1"/>
          </p:cNvSpPr>
          <p:nvPr>
            <p:ph type="body" idx="1"/>
          </p:nvPr>
        </p:nvSpPr>
        <p:spPr bwMode="auto">
          <a:xfrm>
            <a:off x="609600" y="1600201"/>
            <a:ext cx="10972800"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43" name="Rectangle 47"/>
          <p:cNvSpPr>
            <a:spLocks noGrp="1" noChangeArrowheads="1"/>
          </p:cNvSpPr>
          <p:nvPr>
            <p:ph type="dt" sz="half" idx="2"/>
          </p:nvPr>
        </p:nvSpPr>
        <p:spPr bwMode="auto">
          <a:xfrm>
            <a:off x="609600" y="6243638"/>
            <a:ext cx="284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lvl1pPr>
          </a:lstStyle>
          <a:p>
            <a:pPr fontAlgn="base">
              <a:spcBef>
                <a:spcPct val="0"/>
              </a:spcBef>
              <a:spcAft>
                <a:spcPct val="0"/>
              </a:spcAft>
            </a:pPr>
            <a:endParaRPr lang="en-US">
              <a:solidFill>
                <a:srgbClr val="006699"/>
              </a:solidFill>
            </a:endParaRPr>
          </a:p>
        </p:txBody>
      </p:sp>
      <p:sp>
        <p:nvSpPr>
          <p:cNvPr id="4144" name="Rectangle 48"/>
          <p:cNvSpPr>
            <a:spLocks noGrp="1" noChangeArrowheads="1"/>
          </p:cNvSpPr>
          <p:nvPr>
            <p:ph type="ftr" sz="quarter" idx="3"/>
          </p:nvPr>
        </p:nvSpPr>
        <p:spPr bwMode="auto">
          <a:xfrm>
            <a:off x="4165600" y="6248400"/>
            <a:ext cx="386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fontAlgn="base">
              <a:spcBef>
                <a:spcPct val="0"/>
              </a:spcBef>
              <a:spcAft>
                <a:spcPct val="0"/>
              </a:spcAft>
            </a:pPr>
            <a:endParaRPr lang="en-US">
              <a:solidFill>
                <a:srgbClr val="006699"/>
              </a:solidFill>
            </a:endParaRPr>
          </a:p>
        </p:txBody>
      </p:sp>
      <p:sp>
        <p:nvSpPr>
          <p:cNvPr id="4145" name="Rectangle 49"/>
          <p:cNvSpPr>
            <a:spLocks noGrp="1" noChangeArrowheads="1"/>
          </p:cNvSpPr>
          <p:nvPr>
            <p:ph type="sldNum" sz="quarter" idx="4"/>
          </p:nvPr>
        </p:nvSpPr>
        <p:spPr bwMode="auto">
          <a:xfrm>
            <a:off x="8737600" y="6243638"/>
            <a:ext cx="284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fontAlgn="base">
              <a:spcBef>
                <a:spcPct val="0"/>
              </a:spcBef>
              <a:spcAft>
                <a:spcPct val="0"/>
              </a:spcAft>
            </a:pPr>
            <a:fld id="{79F3537A-6D9E-45A9-ADB5-9CA2392C98FF}" type="slidenum">
              <a:rPr lang="en-US" smtClean="0">
                <a:solidFill>
                  <a:srgbClr val="006699"/>
                </a:solidFill>
              </a:rPr>
              <a:pPr fontAlgn="base">
                <a:spcBef>
                  <a:spcPct val="0"/>
                </a:spcBef>
                <a:spcAft>
                  <a:spcPct val="0"/>
                </a:spcAft>
              </a:pPr>
              <a:t>‹#›</a:t>
            </a:fld>
            <a:endParaRPr lang="en-US">
              <a:solidFill>
                <a:srgbClr val="006699"/>
              </a:solidFill>
            </a:endParaRPr>
          </a:p>
        </p:txBody>
      </p:sp>
    </p:spTree>
    <p:extLst>
      <p:ext uri="{BB962C8B-B14F-4D97-AF65-F5344CB8AC3E}">
        <p14:creationId xmlns:p14="http://schemas.microsoft.com/office/powerpoint/2010/main" val="3293273526"/>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defRPr>
      </a:lvl2pPr>
      <a:lvl3pPr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defRPr>
      </a:lvl3pPr>
      <a:lvl4pPr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defRPr>
      </a:lvl4pPr>
      <a:lvl5pPr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16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16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1127760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1277600" y="5486400"/>
            <a:ext cx="9144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4"/>
          </p:nvPr>
        </p:nvSpPr>
        <p:spPr>
          <a:xfrm>
            <a:off x="11375717" y="5648960"/>
            <a:ext cx="73152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pPr eaLnBrk="0" fontAlgn="base" hangingPunct="0">
              <a:spcAft>
                <a:spcPct val="0"/>
              </a:spcAft>
            </a:pPr>
            <a:fld id="{DED55A4C-9961-4EF7-BD94-7F8316469C30}" type="slidenum">
              <a:rPr lang="en-US" smtClean="0">
                <a:solidFill>
                  <a:srgbClr val="FFFFFF"/>
                </a:solidFill>
              </a:rPr>
              <a:pPr eaLnBrk="0" fontAlgn="base" hangingPunct="0">
                <a:spcAft>
                  <a:spcPct val="0"/>
                </a:spcAft>
              </a:pPr>
              <a:t>‹#›</a:t>
            </a:fld>
            <a:endParaRPr lang="en-US">
              <a:solidFill>
                <a:srgbClr val="FFFFFF"/>
              </a:solidFill>
            </a:endParaRPr>
          </a:p>
        </p:txBody>
      </p:sp>
      <p:sp>
        <p:nvSpPr>
          <p:cNvPr id="5" name="Footer Placeholder 4"/>
          <p:cNvSpPr>
            <a:spLocks noGrp="1"/>
          </p:cNvSpPr>
          <p:nvPr>
            <p:ph type="ftr" sz="quarter" idx="3"/>
          </p:nvPr>
        </p:nvSpPr>
        <p:spPr>
          <a:xfrm rot="16200000">
            <a:off x="10510428" y="3987800"/>
            <a:ext cx="2367281" cy="487680"/>
          </a:xfrm>
          <a:prstGeom prst="rect">
            <a:avLst/>
          </a:prstGeom>
        </p:spPr>
        <p:txBody>
          <a:bodyPr vert="horz" lIns="91440" tIns="45720" rIns="91440" bIns="45720" rtlCol="0" anchor="ctr"/>
          <a:lstStyle>
            <a:lvl1pPr algn="r">
              <a:defRPr sz="1200">
                <a:solidFill>
                  <a:schemeClr val="bg2"/>
                </a:solidFill>
              </a:defRPr>
            </a:lvl1pPr>
          </a:lstStyle>
          <a:p>
            <a:pPr eaLnBrk="0" fontAlgn="base" hangingPunct="0">
              <a:spcAft>
                <a:spcPct val="0"/>
              </a:spcAft>
            </a:pPr>
            <a:endParaRPr lang="en-US">
              <a:solidFill>
                <a:srgbClr val="FFFFFF"/>
              </a:solidFill>
            </a:endParaRPr>
          </a:p>
        </p:txBody>
      </p:sp>
      <p:sp>
        <p:nvSpPr>
          <p:cNvPr id="4" name="Date Placeholder 3"/>
          <p:cNvSpPr>
            <a:spLocks noGrp="1"/>
          </p:cNvSpPr>
          <p:nvPr>
            <p:ph type="dt" sz="half" idx="2"/>
          </p:nvPr>
        </p:nvSpPr>
        <p:spPr>
          <a:xfrm rot="16200000">
            <a:off x="10474869" y="1584960"/>
            <a:ext cx="2438399" cy="487680"/>
          </a:xfrm>
          <a:prstGeom prst="rect">
            <a:avLst/>
          </a:prstGeom>
        </p:spPr>
        <p:txBody>
          <a:bodyPr vert="horz" lIns="91440" tIns="45720" rIns="91440" bIns="45720" rtlCol="0" anchor="ctr"/>
          <a:lstStyle>
            <a:lvl1pPr algn="l">
              <a:defRPr sz="1200">
                <a:solidFill>
                  <a:schemeClr val="bg2"/>
                </a:solidFill>
              </a:defRPr>
            </a:lvl1pPr>
          </a:lstStyle>
          <a:p>
            <a:pPr eaLnBrk="0" fontAlgn="base" hangingPunct="0">
              <a:spcAft>
                <a:spcPct val="0"/>
              </a:spcAft>
            </a:pPr>
            <a:endParaRPr 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fontAlgn="base">
              <a:spcBef>
                <a:spcPct val="0"/>
              </a:spcBef>
              <a:spcAft>
                <a:spcPct val="0"/>
              </a:spcAft>
              <a:defRPr/>
            </a:pPr>
            <a:endParaRPr lang="en-GB">
              <a:solidFill>
                <a:srgbClr val="3A566E"/>
              </a:solidFill>
            </a:endParaRP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fontAlgn="base">
              <a:spcBef>
                <a:spcPct val="0"/>
              </a:spcBef>
              <a:spcAft>
                <a:spcPct val="0"/>
              </a:spcAft>
              <a:defRPr/>
            </a:pPr>
            <a:endParaRPr lang="en-GB">
              <a:solidFill>
                <a:srgbClr val="3A566E"/>
              </a:solidFill>
            </a:endParaRP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fontAlgn="base">
              <a:spcBef>
                <a:spcPct val="0"/>
              </a:spcBef>
              <a:spcAft>
                <a:spcPct val="0"/>
              </a:spcAft>
              <a:defRPr/>
            </a:pPr>
            <a:fld id="{B541CD63-A0A2-40C3-9959-1F71C44FB74F}" type="slidenum">
              <a:rPr lang="en-GB" smtClean="0">
                <a:solidFill>
                  <a:srgbClr val="3A566E"/>
                </a:solidFill>
              </a:rPr>
              <a:pPr fontAlgn="base">
                <a:spcBef>
                  <a:spcPct val="0"/>
                </a:spcBef>
                <a:spcAft>
                  <a:spcPct val="0"/>
                </a:spcAft>
                <a:defRPr/>
              </a:pPr>
              <a:t>‹#›</a:t>
            </a:fld>
            <a:endParaRPr lang="en-GB">
              <a:solidFill>
                <a:srgbClr val="3A566E"/>
              </a:solidFill>
            </a:endParaRP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450365"/>
      </p:ext>
    </p:extLst>
  </p:cSld>
  <p:clrMap bg1="lt1" tx1="dk1" bg2="lt2" tx2="dk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emf"/><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jpeg"/><Relationship Id="rId1" Type="http://schemas.openxmlformats.org/officeDocument/2006/relationships/slideLayout" Target="../slideLayouts/slideLayout56.xml"/><Relationship Id="rId5" Type="http://schemas.openxmlformats.org/officeDocument/2006/relationships/image" Target="../media/image23.wmf"/><Relationship Id="rId4" Type="http://schemas.openxmlformats.org/officeDocument/2006/relationships/image" Target="../media/image22.wmf"/></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57.xml"/><Relationship Id="rId5" Type="http://schemas.openxmlformats.org/officeDocument/2006/relationships/image" Target="../media/image29.emf"/><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68018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407669444"/>
              </p:ext>
            </p:extLst>
          </p:nvPr>
        </p:nvGraphicFramePr>
        <p:xfrm>
          <a:off x="1678586" y="1514446"/>
          <a:ext cx="8834828" cy="4866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703512" y="314117"/>
            <a:ext cx="8784976" cy="1200329"/>
          </a:xfrm>
          <a:prstGeom prst="rect">
            <a:avLst/>
          </a:prstGeom>
          <a:noFill/>
        </p:spPr>
        <p:txBody>
          <a:bodyPr wrap="square" lIns="91440" tIns="45720" rIns="91440" bIns="45720">
            <a:spAutoFit/>
          </a:bodyPr>
          <a:lstStyle/>
          <a:p>
            <a:pPr algn="ctr"/>
            <a:r>
              <a:rPr lang="en-GB" sz="3600" b="1" dirty="0">
                <a:ln w="19050">
                  <a:solidFill>
                    <a:srgbClr val="434342">
                      <a:tint val="1000"/>
                    </a:srgbClr>
                  </a:solidFill>
                  <a:prstDash val="solid"/>
                </a:ln>
                <a:solidFill>
                  <a:srgbClr val="08A1D9"/>
                </a:solidFill>
                <a:effectLst>
                  <a:outerShdw blurRad="50000" dist="50800" dir="7500000" algn="tl">
                    <a:srgbClr val="000000">
                      <a:shade val="5000"/>
                      <a:alpha val="35000"/>
                    </a:srgbClr>
                  </a:outerShdw>
                </a:effectLst>
              </a:rPr>
              <a:t>Marketing alongside other business functions</a:t>
            </a:r>
          </a:p>
        </p:txBody>
      </p:sp>
      <p:sp>
        <p:nvSpPr>
          <p:cNvPr id="7" name="TextBox 6"/>
          <p:cNvSpPr txBox="1"/>
          <p:nvPr/>
        </p:nvSpPr>
        <p:spPr>
          <a:xfrm>
            <a:off x="1751012" y="1984235"/>
            <a:ext cx="3127970" cy="369332"/>
          </a:xfrm>
          <a:prstGeom prst="rect">
            <a:avLst/>
          </a:prstGeom>
          <a:noFill/>
        </p:spPr>
        <p:txBody>
          <a:bodyPr wrap="square" rtlCol="0">
            <a:spAutoFit/>
          </a:bodyPr>
          <a:lstStyle/>
          <a:p>
            <a:r>
              <a:rPr lang="en-GB" dirty="0">
                <a:solidFill>
                  <a:srgbClr val="7C984A"/>
                </a:solidFill>
                <a:latin typeface="Arial Black" pitchFamily="34" charset="0"/>
              </a:rPr>
              <a:t>Strategic level (Policy)</a:t>
            </a:r>
          </a:p>
        </p:txBody>
      </p:sp>
      <p:sp>
        <p:nvSpPr>
          <p:cNvPr id="8" name="TextBox 7"/>
          <p:cNvSpPr txBox="1"/>
          <p:nvPr/>
        </p:nvSpPr>
        <p:spPr>
          <a:xfrm>
            <a:off x="1765161" y="4350245"/>
            <a:ext cx="3600400" cy="369332"/>
          </a:xfrm>
          <a:prstGeom prst="rect">
            <a:avLst/>
          </a:prstGeom>
          <a:noFill/>
        </p:spPr>
        <p:txBody>
          <a:bodyPr wrap="square" rtlCol="0">
            <a:spAutoFit/>
          </a:bodyPr>
          <a:lstStyle/>
          <a:p>
            <a:r>
              <a:rPr lang="en-GB" dirty="0">
                <a:solidFill>
                  <a:srgbClr val="7C984A"/>
                </a:solidFill>
                <a:latin typeface="Arial Black" pitchFamily="34" charset="0"/>
              </a:rPr>
              <a:t>Operational level (Tactics)</a:t>
            </a:r>
          </a:p>
        </p:txBody>
      </p:sp>
      <p:sp>
        <p:nvSpPr>
          <p:cNvPr id="9" name="TextBox 8"/>
          <p:cNvSpPr txBox="1"/>
          <p:nvPr/>
        </p:nvSpPr>
        <p:spPr>
          <a:xfrm>
            <a:off x="6889576" y="4166590"/>
            <a:ext cx="2232670" cy="400110"/>
          </a:xfrm>
          <a:prstGeom prst="rect">
            <a:avLst/>
          </a:prstGeom>
          <a:solidFill>
            <a:schemeClr val="accent2">
              <a:hueOff val="0"/>
              <a:satOff val="0"/>
              <a:lumOff val="0"/>
              <a:alpha val="80000"/>
            </a:schemeClr>
          </a:solidFill>
        </p:spPr>
        <p:txBody>
          <a:bodyPr wrap="square" rtlCol="0">
            <a:spAutoFit/>
          </a:bodyPr>
          <a:lstStyle/>
          <a:p>
            <a:r>
              <a:rPr lang="en-GB" sz="2000" b="1" dirty="0"/>
              <a:t>Corporate Strategy</a:t>
            </a:r>
          </a:p>
        </p:txBody>
      </p:sp>
      <p:cxnSp>
        <p:nvCxnSpPr>
          <p:cNvPr id="11" name="Straight Connector 10"/>
          <p:cNvCxnSpPr>
            <a:endCxn id="9" idx="1"/>
          </p:cNvCxnSpPr>
          <p:nvPr/>
        </p:nvCxnSpPr>
        <p:spPr>
          <a:xfrm>
            <a:off x="6168008" y="4366645"/>
            <a:ext cx="721568" cy="0"/>
          </a:xfrm>
          <a:prstGeom prst="line">
            <a:avLst/>
          </a:prstGeom>
          <a:ln>
            <a:solidFill>
              <a:schemeClr val="accent2">
                <a:alpha val="92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328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Rectangle 46"/>
          <p:cNvSpPr>
            <a:spLocks noChangeArrowheads="1"/>
          </p:cNvSpPr>
          <p:nvPr/>
        </p:nvSpPr>
        <p:spPr bwMode="auto">
          <a:xfrm>
            <a:off x="6456363" y="4724401"/>
            <a:ext cx="3744912" cy="360363"/>
          </a:xfrm>
          <a:prstGeom prst="rect">
            <a:avLst/>
          </a:prstGeom>
          <a:solidFill>
            <a:srgbClr val="D3FEA0"/>
          </a:solidFill>
          <a:ln w="9525">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a:solidFill>
                <a:srgbClr val="000000"/>
              </a:solidFill>
            </a:endParaRPr>
          </a:p>
        </p:txBody>
      </p:sp>
      <p:sp>
        <p:nvSpPr>
          <p:cNvPr id="2096" name="Rectangle 48"/>
          <p:cNvSpPr>
            <a:spLocks noChangeArrowheads="1"/>
          </p:cNvSpPr>
          <p:nvPr/>
        </p:nvSpPr>
        <p:spPr bwMode="auto">
          <a:xfrm>
            <a:off x="5735639" y="5949950"/>
            <a:ext cx="1081087" cy="287338"/>
          </a:xfrm>
          <a:prstGeom prst="rect">
            <a:avLst/>
          </a:prstGeom>
          <a:solidFill>
            <a:srgbClr val="FEDED0"/>
          </a:solidFill>
          <a:ln w="9525">
            <a:solidFill>
              <a:srgbClr val="D3FE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a:solidFill>
                <a:srgbClr val="000000"/>
              </a:solidFill>
            </a:endParaRPr>
          </a:p>
        </p:txBody>
      </p:sp>
      <p:sp>
        <p:nvSpPr>
          <p:cNvPr id="2095" name="Rectangle 47"/>
          <p:cNvSpPr>
            <a:spLocks noChangeArrowheads="1"/>
          </p:cNvSpPr>
          <p:nvPr/>
        </p:nvSpPr>
        <p:spPr bwMode="auto">
          <a:xfrm>
            <a:off x="4151314" y="5949950"/>
            <a:ext cx="1081087" cy="287338"/>
          </a:xfrm>
          <a:prstGeom prst="rect">
            <a:avLst/>
          </a:prstGeom>
          <a:solidFill>
            <a:srgbClr val="FEDED0"/>
          </a:solidFill>
          <a:ln w="9525">
            <a:solidFill>
              <a:srgbClr val="FEDED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a:solidFill>
                <a:srgbClr val="000000"/>
              </a:solidFill>
            </a:endParaRPr>
          </a:p>
        </p:txBody>
      </p:sp>
      <p:sp>
        <p:nvSpPr>
          <p:cNvPr id="2092" name="Rectangle 44"/>
          <p:cNvSpPr>
            <a:spLocks noChangeArrowheads="1"/>
          </p:cNvSpPr>
          <p:nvPr/>
        </p:nvSpPr>
        <p:spPr bwMode="auto">
          <a:xfrm>
            <a:off x="4583113" y="5157789"/>
            <a:ext cx="2233612" cy="287337"/>
          </a:xfrm>
          <a:prstGeom prst="rect">
            <a:avLst/>
          </a:prstGeom>
          <a:solidFill>
            <a:srgbClr val="D3FEA0"/>
          </a:solidFill>
          <a:ln w="9525">
            <a:solidFill>
              <a:srgbClr val="99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a:solidFill>
                <a:srgbClr val="000000"/>
              </a:solidFill>
            </a:endParaRPr>
          </a:p>
        </p:txBody>
      </p:sp>
      <p:sp>
        <p:nvSpPr>
          <p:cNvPr id="2091" name="Rectangle 43"/>
          <p:cNvSpPr>
            <a:spLocks noChangeArrowheads="1"/>
          </p:cNvSpPr>
          <p:nvPr/>
        </p:nvSpPr>
        <p:spPr bwMode="auto">
          <a:xfrm>
            <a:off x="3575051" y="4868863"/>
            <a:ext cx="720725" cy="360362"/>
          </a:xfrm>
          <a:prstGeom prst="rect">
            <a:avLst/>
          </a:prstGeom>
          <a:solidFill>
            <a:srgbClr val="D3FEA0"/>
          </a:solidFill>
          <a:ln w="9525">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a:solidFill>
                <a:srgbClr val="000000"/>
              </a:solidFill>
            </a:endParaRPr>
          </a:p>
        </p:txBody>
      </p:sp>
      <p:sp>
        <p:nvSpPr>
          <p:cNvPr id="2090" name="Rectangle 42"/>
          <p:cNvSpPr>
            <a:spLocks noChangeArrowheads="1"/>
          </p:cNvSpPr>
          <p:nvPr/>
        </p:nvSpPr>
        <p:spPr bwMode="auto">
          <a:xfrm>
            <a:off x="7751763" y="3860801"/>
            <a:ext cx="2736850" cy="504825"/>
          </a:xfrm>
          <a:prstGeom prst="rect">
            <a:avLst/>
          </a:prstGeom>
          <a:solidFill>
            <a:schemeClr val="accent1"/>
          </a:solidFill>
          <a:ln w="9525">
            <a:solidFill>
              <a:srgbClr val="FDFEE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a:solidFill>
                <a:srgbClr val="000000"/>
              </a:solidFill>
            </a:endParaRPr>
          </a:p>
        </p:txBody>
      </p:sp>
      <p:sp>
        <p:nvSpPr>
          <p:cNvPr id="2089" name="Rectangle 41"/>
          <p:cNvSpPr>
            <a:spLocks noChangeArrowheads="1"/>
          </p:cNvSpPr>
          <p:nvPr/>
        </p:nvSpPr>
        <p:spPr bwMode="auto">
          <a:xfrm>
            <a:off x="8401050" y="2133601"/>
            <a:ext cx="1943100" cy="358775"/>
          </a:xfrm>
          <a:prstGeom prst="rect">
            <a:avLst/>
          </a:prstGeom>
          <a:solidFill>
            <a:srgbClr val="FDFEE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a:solidFill>
                <a:srgbClr val="000000"/>
              </a:solidFill>
            </a:endParaRPr>
          </a:p>
        </p:txBody>
      </p:sp>
      <p:sp>
        <p:nvSpPr>
          <p:cNvPr id="2088" name="Rectangle 40"/>
          <p:cNvSpPr>
            <a:spLocks noChangeArrowheads="1"/>
          </p:cNvSpPr>
          <p:nvPr/>
        </p:nvSpPr>
        <p:spPr bwMode="auto">
          <a:xfrm>
            <a:off x="6383338" y="1484313"/>
            <a:ext cx="2017712" cy="360362"/>
          </a:xfrm>
          <a:prstGeom prst="rect">
            <a:avLst/>
          </a:prstGeom>
          <a:solidFill>
            <a:srgbClr val="EBF6F7"/>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a:solidFill>
                <a:srgbClr val="000000"/>
              </a:solidFill>
            </a:endParaRPr>
          </a:p>
        </p:txBody>
      </p:sp>
      <p:sp>
        <p:nvSpPr>
          <p:cNvPr id="2087" name="Rectangle 39"/>
          <p:cNvSpPr>
            <a:spLocks noChangeArrowheads="1"/>
          </p:cNvSpPr>
          <p:nvPr/>
        </p:nvSpPr>
        <p:spPr bwMode="auto">
          <a:xfrm>
            <a:off x="3143250" y="1484313"/>
            <a:ext cx="2160588" cy="360362"/>
          </a:xfrm>
          <a:prstGeom prst="rect">
            <a:avLst/>
          </a:prstGeom>
          <a:solidFill>
            <a:srgbClr val="EBF6F7"/>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a:solidFill>
                <a:srgbClr val="000000"/>
              </a:solidFill>
            </a:endParaRPr>
          </a:p>
        </p:txBody>
      </p:sp>
      <p:sp>
        <p:nvSpPr>
          <p:cNvPr id="2086" name="Form"/>
          <p:cNvSpPr>
            <a:spLocks noEditPoints="1" noChangeArrowheads="1"/>
          </p:cNvSpPr>
          <p:nvPr/>
        </p:nvSpPr>
        <p:spPr bwMode="auto">
          <a:xfrm>
            <a:off x="7104063" y="5013326"/>
            <a:ext cx="2520950" cy="1700213"/>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10800 h 21600"/>
              <a:gd name="T14" fmla="*/ 4740 w 21600"/>
              <a:gd name="T15" fmla="*/ 1309 h 21600"/>
              <a:gd name="T16" fmla="*/ 19410 w 21600"/>
              <a:gd name="T17" fmla="*/ 16331 h 21600"/>
            </a:gdLst>
            <a:ahLst/>
            <a:cxnLst>
              <a:cxn ang="0">
                <a:pos x="T0" y="T1"/>
              </a:cxn>
              <a:cxn ang="0">
                <a:pos x="T2" y="T3"/>
              </a:cxn>
              <a:cxn ang="0">
                <a:pos x="T4" y="T5"/>
              </a:cxn>
              <a:cxn ang="0">
                <a:pos x="T6" y="T7"/>
              </a:cxn>
              <a:cxn ang="0">
                <a:pos x="T8" y="T9"/>
              </a:cxn>
              <a:cxn ang="0">
                <a:pos x="T10" y="T11"/>
              </a:cxn>
              <a:cxn ang="0">
                <a:pos x="T12" y="T13"/>
              </a:cxn>
            </a:cxnLst>
            <a:rect l="T14" t="T15" r="T16" b="T17"/>
            <a:pathLst>
              <a:path w="21600" h="21600" extrusionOk="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12840" y="18507"/>
                </a:moveTo>
                <a:lnTo>
                  <a:pt x="16051" y="18507"/>
                </a:lnTo>
                <a:lnTo>
                  <a:pt x="16051" y="19260"/>
                </a:lnTo>
                <a:lnTo>
                  <a:pt x="12840" y="19260"/>
                </a:lnTo>
                <a:lnTo>
                  <a:pt x="12840" y="18507"/>
                </a:lnTo>
                <a:close/>
              </a:path>
              <a:path w="21600" h="21600" extrusionOk="0">
                <a:moveTo>
                  <a:pt x="16731" y="18507"/>
                </a:moveTo>
                <a:lnTo>
                  <a:pt x="19941" y="18507"/>
                </a:lnTo>
                <a:lnTo>
                  <a:pt x="19941" y="19260"/>
                </a:lnTo>
                <a:lnTo>
                  <a:pt x="16731" y="19260"/>
                </a:lnTo>
                <a:lnTo>
                  <a:pt x="16731" y="18507"/>
                </a:lnTo>
                <a:close/>
              </a:path>
              <a:path w="21600" h="21600" extrusionOk="0">
                <a:moveTo>
                  <a:pt x="1913" y="1194"/>
                </a:moveTo>
                <a:lnTo>
                  <a:pt x="3699" y="1194"/>
                </a:lnTo>
                <a:lnTo>
                  <a:pt x="2678" y="1832"/>
                </a:lnTo>
                <a:lnTo>
                  <a:pt x="2296" y="1538"/>
                </a:lnTo>
                <a:lnTo>
                  <a:pt x="2125" y="1636"/>
                </a:lnTo>
                <a:lnTo>
                  <a:pt x="2700" y="2078"/>
                </a:lnTo>
                <a:lnTo>
                  <a:pt x="3699" y="1440"/>
                </a:lnTo>
                <a:lnTo>
                  <a:pt x="3699" y="2176"/>
                </a:lnTo>
                <a:lnTo>
                  <a:pt x="1913" y="2176"/>
                </a:lnTo>
                <a:lnTo>
                  <a:pt x="1913" y="1194"/>
                </a:lnTo>
                <a:close/>
              </a:path>
              <a:path w="21600" h="21600" extrusionOk="0">
                <a:moveTo>
                  <a:pt x="1913" y="2765"/>
                </a:moveTo>
                <a:lnTo>
                  <a:pt x="3699" y="2765"/>
                </a:lnTo>
                <a:lnTo>
                  <a:pt x="2678" y="3403"/>
                </a:lnTo>
                <a:lnTo>
                  <a:pt x="2296" y="3109"/>
                </a:lnTo>
                <a:lnTo>
                  <a:pt x="2125" y="3207"/>
                </a:lnTo>
                <a:lnTo>
                  <a:pt x="2700" y="3649"/>
                </a:lnTo>
                <a:lnTo>
                  <a:pt x="3699" y="3010"/>
                </a:lnTo>
                <a:lnTo>
                  <a:pt x="3699" y="3747"/>
                </a:lnTo>
                <a:lnTo>
                  <a:pt x="1913" y="3747"/>
                </a:lnTo>
                <a:lnTo>
                  <a:pt x="1913" y="2765"/>
                </a:lnTo>
                <a:close/>
              </a:path>
              <a:path w="21600" h="21600" extrusionOk="0">
                <a:moveTo>
                  <a:pt x="1913" y="4336"/>
                </a:moveTo>
                <a:lnTo>
                  <a:pt x="3699" y="4336"/>
                </a:lnTo>
                <a:lnTo>
                  <a:pt x="2678" y="4974"/>
                </a:lnTo>
                <a:lnTo>
                  <a:pt x="2296" y="4680"/>
                </a:lnTo>
                <a:lnTo>
                  <a:pt x="2125" y="4778"/>
                </a:lnTo>
                <a:lnTo>
                  <a:pt x="2700" y="5220"/>
                </a:lnTo>
                <a:lnTo>
                  <a:pt x="3699" y="4581"/>
                </a:lnTo>
                <a:lnTo>
                  <a:pt x="3699" y="5318"/>
                </a:lnTo>
                <a:lnTo>
                  <a:pt x="1913" y="5318"/>
                </a:lnTo>
                <a:lnTo>
                  <a:pt x="1913" y="4336"/>
                </a:lnTo>
                <a:close/>
              </a:path>
              <a:path w="21600" h="21600" extrusionOk="0">
                <a:moveTo>
                  <a:pt x="1913" y="5907"/>
                </a:moveTo>
                <a:lnTo>
                  <a:pt x="3699" y="5907"/>
                </a:lnTo>
                <a:lnTo>
                  <a:pt x="2678" y="6545"/>
                </a:lnTo>
                <a:lnTo>
                  <a:pt x="2296" y="6250"/>
                </a:lnTo>
                <a:lnTo>
                  <a:pt x="2125" y="6349"/>
                </a:lnTo>
                <a:lnTo>
                  <a:pt x="2700" y="6790"/>
                </a:lnTo>
                <a:lnTo>
                  <a:pt x="3699" y="6152"/>
                </a:lnTo>
                <a:lnTo>
                  <a:pt x="3699" y="6889"/>
                </a:lnTo>
                <a:lnTo>
                  <a:pt x="1913" y="6889"/>
                </a:lnTo>
                <a:lnTo>
                  <a:pt x="1913" y="5907"/>
                </a:lnTo>
                <a:close/>
              </a:path>
              <a:path w="21600" h="21600" extrusionOk="0">
                <a:moveTo>
                  <a:pt x="1913" y="7478"/>
                </a:moveTo>
                <a:lnTo>
                  <a:pt x="3699" y="7478"/>
                </a:lnTo>
                <a:lnTo>
                  <a:pt x="2678" y="8116"/>
                </a:lnTo>
                <a:lnTo>
                  <a:pt x="2296" y="7821"/>
                </a:lnTo>
                <a:lnTo>
                  <a:pt x="2125" y="7919"/>
                </a:lnTo>
                <a:lnTo>
                  <a:pt x="2700" y="8361"/>
                </a:lnTo>
                <a:lnTo>
                  <a:pt x="3699" y="7723"/>
                </a:lnTo>
                <a:lnTo>
                  <a:pt x="3699" y="8460"/>
                </a:lnTo>
                <a:lnTo>
                  <a:pt x="1913" y="8460"/>
                </a:lnTo>
                <a:lnTo>
                  <a:pt x="1913" y="7478"/>
                </a:lnTo>
                <a:close/>
              </a:path>
              <a:path w="21600" h="21600" extrusionOk="0">
                <a:moveTo>
                  <a:pt x="1913" y="9049"/>
                </a:moveTo>
                <a:lnTo>
                  <a:pt x="3699" y="9049"/>
                </a:lnTo>
                <a:lnTo>
                  <a:pt x="2678" y="9687"/>
                </a:lnTo>
                <a:lnTo>
                  <a:pt x="2296" y="9392"/>
                </a:lnTo>
                <a:lnTo>
                  <a:pt x="2125" y="9490"/>
                </a:lnTo>
                <a:lnTo>
                  <a:pt x="2700" y="9932"/>
                </a:lnTo>
                <a:lnTo>
                  <a:pt x="3699" y="9294"/>
                </a:lnTo>
                <a:lnTo>
                  <a:pt x="3699" y="10030"/>
                </a:lnTo>
                <a:lnTo>
                  <a:pt x="1913" y="10030"/>
                </a:lnTo>
                <a:lnTo>
                  <a:pt x="1913" y="9049"/>
                </a:lnTo>
                <a:close/>
              </a:path>
              <a:path w="21600" h="21600" extrusionOk="0">
                <a:moveTo>
                  <a:pt x="1913" y="10620"/>
                </a:moveTo>
                <a:lnTo>
                  <a:pt x="3699" y="10620"/>
                </a:lnTo>
                <a:lnTo>
                  <a:pt x="2678" y="11258"/>
                </a:lnTo>
                <a:lnTo>
                  <a:pt x="2296" y="10963"/>
                </a:lnTo>
                <a:lnTo>
                  <a:pt x="2125" y="11061"/>
                </a:lnTo>
                <a:lnTo>
                  <a:pt x="2700" y="11503"/>
                </a:lnTo>
                <a:lnTo>
                  <a:pt x="3699" y="10865"/>
                </a:lnTo>
                <a:lnTo>
                  <a:pt x="3699" y="11601"/>
                </a:lnTo>
                <a:lnTo>
                  <a:pt x="1913" y="11601"/>
                </a:lnTo>
                <a:lnTo>
                  <a:pt x="1913" y="10620"/>
                </a:lnTo>
                <a:close/>
              </a:path>
              <a:path w="21600" h="21600" extrusionOk="0">
                <a:moveTo>
                  <a:pt x="1913" y="12190"/>
                </a:moveTo>
                <a:lnTo>
                  <a:pt x="3699" y="12190"/>
                </a:lnTo>
                <a:lnTo>
                  <a:pt x="2678" y="12829"/>
                </a:lnTo>
                <a:lnTo>
                  <a:pt x="2296" y="12534"/>
                </a:lnTo>
                <a:lnTo>
                  <a:pt x="2125" y="12632"/>
                </a:lnTo>
                <a:lnTo>
                  <a:pt x="2700" y="13074"/>
                </a:lnTo>
                <a:lnTo>
                  <a:pt x="3699" y="12436"/>
                </a:lnTo>
                <a:lnTo>
                  <a:pt x="3699" y="13172"/>
                </a:lnTo>
                <a:lnTo>
                  <a:pt x="1913" y="13172"/>
                </a:lnTo>
                <a:lnTo>
                  <a:pt x="1913" y="12190"/>
                </a:lnTo>
                <a:close/>
              </a:path>
              <a:path w="21600" h="21600" extrusionOk="0">
                <a:moveTo>
                  <a:pt x="1913" y="13761"/>
                </a:moveTo>
                <a:lnTo>
                  <a:pt x="3699" y="13761"/>
                </a:lnTo>
                <a:lnTo>
                  <a:pt x="2678" y="14400"/>
                </a:lnTo>
                <a:lnTo>
                  <a:pt x="2296" y="14105"/>
                </a:lnTo>
                <a:lnTo>
                  <a:pt x="2125" y="14203"/>
                </a:lnTo>
                <a:lnTo>
                  <a:pt x="2700" y="14645"/>
                </a:lnTo>
                <a:lnTo>
                  <a:pt x="3699" y="14007"/>
                </a:lnTo>
                <a:lnTo>
                  <a:pt x="3699" y="14743"/>
                </a:lnTo>
                <a:lnTo>
                  <a:pt x="1913" y="14743"/>
                </a:lnTo>
                <a:lnTo>
                  <a:pt x="1913" y="13761"/>
                </a:lnTo>
                <a:close/>
              </a:path>
              <a:path w="21600" h="21600" extrusionOk="0">
                <a:moveTo>
                  <a:pt x="1913" y="15332"/>
                </a:moveTo>
                <a:lnTo>
                  <a:pt x="3699" y="15332"/>
                </a:lnTo>
                <a:lnTo>
                  <a:pt x="2678" y="15970"/>
                </a:lnTo>
                <a:lnTo>
                  <a:pt x="2296" y="15676"/>
                </a:lnTo>
                <a:lnTo>
                  <a:pt x="2125" y="15774"/>
                </a:lnTo>
                <a:lnTo>
                  <a:pt x="2700" y="16216"/>
                </a:lnTo>
                <a:lnTo>
                  <a:pt x="3699" y="15578"/>
                </a:lnTo>
                <a:lnTo>
                  <a:pt x="3699" y="16314"/>
                </a:lnTo>
                <a:lnTo>
                  <a:pt x="1913" y="16314"/>
                </a:lnTo>
                <a:lnTo>
                  <a:pt x="1913" y="15332"/>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pPr fontAlgn="base">
              <a:spcBef>
                <a:spcPct val="0"/>
              </a:spcBef>
              <a:spcAft>
                <a:spcPct val="0"/>
              </a:spcAft>
            </a:pPr>
            <a:endParaRPr lang="en-GB">
              <a:solidFill>
                <a:srgbClr val="000000"/>
              </a:solidFill>
            </a:endParaRPr>
          </a:p>
        </p:txBody>
      </p:sp>
      <p:sp>
        <p:nvSpPr>
          <p:cNvPr id="2057" name="Rectangle 9"/>
          <p:cNvSpPr>
            <a:spLocks noChangeArrowheads="1"/>
          </p:cNvSpPr>
          <p:nvPr/>
        </p:nvSpPr>
        <p:spPr bwMode="auto">
          <a:xfrm>
            <a:off x="8328025" y="2924176"/>
            <a:ext cx="1512888" cy="5048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a:solidFill>
                <a:srgbClr val="000000"/>
              </a:solidFill>
            </a:endParaRPr>
          </a:p>
        </p:txBody>
      </p:sp>
      <p:sp>
        <p:nvSpPr>
          <p:cNvPr id="2055" name="Rectangle 7"/>
          <p:cNvSpPr>
            <a:spLocks noChangeArrowheads="1"/>
          </p:cNvSpPr>
          <p:nvPr/>
        </p:nvSpPr>
        <p:spPr bwMode="auto">
          <a:xfrm>
            <a:off x="1919288" y="2852738"/>
            <a:ext cx="1655762" cy="5762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a:solidFill>
                <a:srgbClr val="000000"/>
              </a:solidFill>
            </a:endParaRPr>
          </a:p>
        </p:txBody>
      </p:sp>
      <p:sp>
        <p:nvSpPr>
          <p:cNvPr id="2052" name="WordArt 4"/>
          <p:cNvSpPr>
            <a:spLocks noChangeArrowheads="1" noChangeShapeType="1" noTextEdit="1"/>
          </p:cNvSpPr>
          <p:nvPr/>
        </p:nvSpPr>
        <p:spPr bwMode="auto">
          <a:xfrm>
            <a:off x="2279650" y="188913"/>
            <a:ext cx="7704138" cy="1295400"/>
          </a:xfrm>
          <a:prstGeom prst="rect">
            <a:avLst/>
          </a:prstGeom>
          <a:extLst>
            <a:ext uri="{AF507438-7753-43E0-B8FC-AC1667EBCBE1}">
              <a14:hiddenEffects xmlns:a14="http://schemas.microsoft.com/office/drawing/2010/main">
                <a:effectLst/>
              </a14:hiddenEffects>
            </a:ext>
          </a:extLst>
        </p:spPr>
        <p:txBody>
          <a:bodyPr wrap="none" fromWordArt="1">
            <a:prstTxWarp prst="textTriangle">
              <a:avLst>
                <a:gd name="adj" fmla="val 50000"/>
              </a:avLst>
            </a:prstTxWarp>
            <a:scene3d>
              <a:camera prst="legacyObliqueTopLeft"/>
              <a:lightRig rig="legacyNormal3" dir="r"/>
            </a:scene3d>
            <a:sp3d extrusionH="201600" prstMaterial="legacyMatte">
              <a:extrusionClr>
                <a:srgbClr val="0066CC"/>
              </a:extrusionClr>
            </a:sp3d>
          </a:bodyPr>
          <a:lstStyle/>
          <a:p>
            <a:pPr algn="ctr" fontAlgn="base">
              <a:spcBef>
                <a:spcPct val="0"/>
              </a:spcBef>
              <a:spcAft>
                <a:spcPct val="0"/>
              </a:spcAft>
            </a:pPr>
            <a:r>
              <a:rPr lang="en-GB" sz="3600" kern="10">
                <a:ln w="9525">
                  <a:round/>
                  <a:headEnd/>
                  <a:tailEnd/>
                </a:ln>
                <a:gradFill rotWithShape="0">
                  <a:gsLst>
                    <a:gs pos="0">
                      <a:srgbClr val="FFFFCC"/>
                    </a:gs>
                    <a:gs pos="100000">
                      <a:srgbClr val="FF9999"/>
                    </a:gs>
                  </a:gsLst>
                  <a:lin ang="5400000" scaled="1"/>
                </a:gradFill>
                <a:latin typeface="Times New Roman"/>
                <a:cs typeface="Times New Roman"/>
              </a:rPr>
              <a:t>Constituents of Marketing</a:t>
            </a:r>
          </a:p>
        </p:txBody>
      </p:sp>
      <p:sp>
        <p:nvSpPr>
          <p:cNvPr id="2053" name="Text Box 5"/>
          <p:cNvSpPr txBox="1">
            <a:spLocks noChangeArrowheads="1"/>
          </p:cNvSpPr>
          <p:nvPr/>
        </p:nvSpPr>
        <p:spPr bwMode="auto">
          <a:xfrm>
            <a:off x="1919289" y="2924176"/>
            <a:ext cx="17287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GB" b="1">
                <a:solidFill>
                  <a:srgbClr val="333399"/>
                </a:solidFill>
                <a:effectLst>
                  <a:outerShdw blurRad="38100" dist="38100" dir="2700000" algn="tl">
                    <a:srgbClr val="C0C0C0"/>
                  </a:outerShdw>
                </a:effectLst>
              </a:rPr>
              <a:t>The company</a:t>
            </a:r>
            <a:endParaRPr lang="en-US" b="1">
              <a:solidFill>
                <a:srgbClr val="333399"/>
              </a:solidFill>
              <a:effectLst>
                <a:outerShdw blurRad="38100" dist="38100" dir="2700000" algn="tl">
                  <a:srgbClr val="C0C0C0"/>
                </a:outerShdw>
              </a:effectLst>
            </a:endParaRPr>
          </a:p>
        </p:txBody>
      </p:sp>
      <p:sp>
        <p:nvSpPr>
          <p:cNvPr id="2056" name="Text Box 8"/>
          <p:cNvSpPr txBox="1">
            <a:spLocks noChangeArrowheads="1"/>
          </p:cNvSpPr>
          <p:nvPr/>
        </p:nvSpPr>
        <p:spPr bwMode="auto">
          <a:xfrm>
            <a:off x="8401050" y="2997201"/>
            <a:ext cx="1511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GB" b="1">
                <a:solidFill>
                  <a:srgbClr val="333399"/>
                </a:solidFill>
                <a:effectLst>
                  <a:outerShdw blurRad="38100" dist="38100" dir="2700000" algn="tl">
                    <a:srgbClr val="C0C0C0"/>
                  </a:outerShdw>
                </a:effectLst>
              </a:rPr>
              <a:t>The market</a:t>
            </a:r>
            <a:endParaRPr lang="en-US" b="1">
              <a:solidFill>
                <a:srgbClr val="333399"/>
              </a:solidFill>
              <a:effectLst>
                <a:outerShdw blurRad="38100" dist="38100" dir="2700000" algn="tl">
                  <a:srgbClr val="C0C0C0"/>
                </a:outerShdw>
              </a:effectLst>
            </a:endParaRPr>
          </a:p>
        </p:txBody>
      </p:sp>
      <p:sp>
        <p:nvSpPr>
          <p:cNvPr id="2059" name="AutoShape 11"/>
          <p:cNvSpPr>
            <a:spLocks noChangeArrowheads="1"/>
          </p:cNvSpPr>
          <p:nvPr/>
        </p:nvSpPr>
        <p:spPr bwMode="auto">
          <a:xfrm>
            <a:off x="3575051" y="3429001"/>
            <a:ext cx="6049963" cy="576263"/>
          </a:xfrm>
          <a:prstGeom prst="curvedUpArrow">
            <a:avLst>
              <a:gd name="adj1" fmla="val 209972"/>
              <a:gd name="adj2" fmla="val 419945"/>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a:solidFill>
                <a:srgbClr val="000000"/>
              </a:solidFill>
            </a:endParaRPr>
          </a:p>
        </p:txBody>
      </p:sp>
      <p:sp>
        <p:nvSpPr>
          <p:cNvPr id="2062" name="AutoShape 14"/>
          <p:cNvSpPr>
            <a:spLocks noChangeArrowheads="1"/>
          </p:cNvSpPr>
          <p:nvPr/>
        </p:nvSpPr>
        <p:spPr bwMode="auto">
          <a:xfrm rot="10800000">
            <a:off x="2135189" y="2276475"/>
            <a:ext cx="6624637" cy="647700"/>
          </a:xfrm>
          <a:prstGeom prst="curvedUpArrow">
            <a:avLst>
              <a:gd name="adj1" fmla="val 204559"/>
              <a:gd name="adj2" fmla="val 409118"/>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a:solidFill>
                <a:srgbClr val="000000"/>
              </a:solidFill>
            </a:endParaRPr>
          </a:p>
        </p:txBody>
      </p:sp>
      <p:sp>
        <p:nvSpPr>
          <p:cNvPr id="2063" name="Text Box 15"/>
          <p:cNvSpPr txBox="1">
            <a:spLocks noChangeArrowheads="1"/>
          </p:cNvSpPr>
          <p:nvPr/>
        </p:nvSpPr>
        <p:spPr bwMode="auto">
          <a:xfrm>
            <a:off x="4943475" y="2565400"/>
            <a:ext cx="2159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GB" sz="2000" b="1">
                <a:solidFill>
                  <a:srgbClr val="FF0000"/>
                </a:solidFill>
                <a:effectLst>
                  <a:outerShdw blurRad="38100" dist="38100" dir="2700000" algn="tl">
                    <a:srgbClr val="C0C0C0"/>
                  </a:outerShdw>
                </a:effectLst>
              </a:rPr>
              <a:t>Information flow</a:t>
            </a:r>
            <a:endParaRPr lang="en-US" sz="2000" b="1">
              <a:solidFill>
                <a:srgbClr val="FF0000"/>
              </a:solidFill>
              <a:effectLst>
                <a:outerShdw blurRad="38100" dist="38100" dir="2700000" algn="tl">
                  <a:srgbClr val="C0C0C0"/>
                </a:outerShdw>
              </a:effectLst>
            </a:endParaRPr>
          </a:p>
        </p:txBody>
      </p:sp>
      <p:sp>
        <p:nvSpPr>
          <p:cNvPr id="2064" name="Text Box 16"/>
          <p:cNvSpPr txBox="1">
            <a:spLocks noChangeArrowheads="1"/>
          </p:cNvSpPr>
          <p:nvPr/>
        </p:nvSpPr>
        <p:spPr bwMode="auto">
          <a:xfrm>
            <a:off x="5016501" y="3429000"/>
            <a:ext cx="22320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GB" sz="2000" b="1">
                <a:solidFill>
                  <a:srgbClr val="FF0000"/>
                </a:solidFill>
                <a:effectLst>
                  <a:outerShdw blurRad="38100" dist="38100" dir="2700000" algn="tl">
                    <a:srgbClr val="C0C0C0"/>
                  </a:outerShdw>
                </a:effectLst>
              </a:rPr>
              <a:t>Operational flow</a:t>
            </a:r>
            <a:endParaRPr lang="en-US" sz="2000" b="1">
              <a:solidFill>
                <a:srgbClr val="FF0000"/>
              </a:solidFill>
              <a:effectLst>
                <a:outerShdw blurRad="38100" dist="38100" dir="2700000" algn="tl">
                  <a:srgbClr val="C0C0C0"/>
                </a:outerShdw>
              </a:effectLst>
            </a:endParaRPr>
          </a:p>
        </p:txBody>
      </p:sp>
      <p:sp>
        <p:nvSpPr>
          <p:cNvPr id="2067" name="Text Box 19"/>
          <p:cNvSpPr txBox="1">
            <a:spLocks noChangeArrowheads="1"/>
          </p:cNvSpPr>
          <p:nvPr/>
        </p:nvSpPr>
        <p:spPr bwMode="auto">
          <a:xfrm>
            <a:off x="8401050" y="2133600"/>
            <a:ext cx="2266950" cy="376238"/>
          </a:xfrm>
          <a:prstGeom prst="rect">
            <a:avLst/>
          </a:prstGeom>
          <a:solidFill>
            <a:srgbClr val="FDFEE4"/>
          </a:solidFill>
          <a:ln w="9525">
            <a:solidFill>
              <a:srgbClr val="FEDED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GB" b="1">
                <a:solidFill>
                  <a:srgbClr val="000000"/>
                </a:solidFill>
              </a:rPr>
              <a:t>Buyer behaviour</a:t>
            </a:r>
            <a:endParaRPr lang="en-US" b="1">
              <a:solidFill>
                <a:srgbClr val="000000"/>
              </a:solidFill>
            </a:endParaRPr>
          </a:p>
        </p:txBody>
      </p:sp>
      <p:sp>
        <p:nvSpPr>
          <p:cNvPr id="2068" name="Text Box 20"/>
          <p:cNvSpPr txBox="1">
            <a:spLocks noChangeArrowheads="1"/>
          </p:cNvSpPr>
          <p:nvPr/>
        </p:nvSpPr>
        <p:spPr bwMode="auto">
          <a:xfrm>
            <a:off x="7680326" y="3789364"/>
            <a:ext cx="2843213" cy="650875"/>
          </a:xfrm>
          <a:prstGeom prst="rect">
            <a:avLst/>
          </a:prstGeom>
          <a:solidFill>
            <a:srgbClr val="FDFEE4"/>
          </a:solidFill>
          <a:ln w="9525">
            <a:solidFill>
              <a:srgbClr val="FEDED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GB" b="1">
                <a:solidFill>
                  <a:srgbClr val="000000"/>
                </a:solidFill>
              </a:rPr>
              <a:t>Segmentation, targeting &amp; positioning</a:t>
            </a:r>
            <a:endParaRPr lang="en-US" b="1">
              <a:solidFill>
                <a:srgbClr val="000000"/>
              </a:solidFill>
            </a:endParaRPr>
          </a:p>
        </p:txBody>
      </p:sp>
      <p:sp>
        <p:nvSpPr>
          <p:cNvPr id="2069" name="Text Box 21"/>
          <p:cNvSpPr txBox="1">
            <a:spLocks noChangeArrowheads="1"/>
          </p:cNvSpPr>
          <p:nvPr/>
        </p:nvSpPr>
        <p:spPr bwMode="auto">
          <a:xfrm>
            <a:off x="3071813" y="1484314"/>
            <a:ext cx="23034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GB" b="1">
                <a:solidFill>
                  <a:srgbClr val="000000"/>
                </a:solidFill>
              </a:rPr>
              <a:t>Marketing research</a:t>
            </a:r>
            <a:endParaRPr lang="en-US" b="1">
              <a:solidFill>
                <a:srgbClr val="000000"/>
              </a:solidFill>
            </a:endParaRPr>
          </a:p>
        </p:txBody>
      </p:sp>
      <p:sp>
        <p:nvSpPr>
          <p:cNvPr id="2070" name="Text Box 22"/>
          <p:cNvSpPr txBox="1">
            <a:spLocks noChangeArrowheads="1"/>
          </p:cNvSpPr>
          <p:nvPr/>
        </p:nvSpPr>
        <p:spPr bwMode="auto">
          <a:xfrm>
            <a:off x="6383339" y="1484313"/>
            <a:ext cx="21605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GB" b="1">
                <a:solidFill>
                  <a:srgbClr val="000000"/>
                </a:solidFill>
              </a:rPr>
              <a:t>Sales forecasting</a:t>
            </a:r>
            <a:endParaRPr lang="en-US" b="1">
              <a:solidFill>
                <a:srgbClr val="000000"/>
              </a:solidFill>
            </a:endParaRPr>
          </a:p>
        </p:txBody>
      </p:sp>
      <p:sp>
        <p:nvSpPr>
          <p:cNvPr id="2071" name="Line 23"/>
          <p:cNvSpPr>
            <a:spLocks noChangeShapeType="1"/>
          </p:cNvSpPr>
          <p:nvPr/>
        </p:nvSpPr>
        <p:spPr bwMode="auto">
          <a:xfrm flipH="1" flipV="1">
            <a:off x="4079875" y="1773239"/>
            <a:ext cx="287338" cy="50323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a:solidFill>
                <a:srgbClr val="000000"/>
              </a:solidFill>
            </a:endParaRPr>
          </a:p>
        </p:txBody>
      </p:sp>
      <p:sp>
        <p:nvSpPr>
          <p:cNvPr id="2072" name="Line 24"/>
          <p:cNvSpPr>
            <a:spLocks noChangeShapeType="1"/>
          </p:cNvSpPr>
          <p:nvPr/>
        </p:nvSpPr>
        <p:spPr bwMode="auto">
          <a:xfrm flipV="1">
            <a:off x="7032626" y="1773239"/>
            <a:ext cx="358775" cy="50323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a:solidFill>
                <a:srgbClr val="000000"/>
              </a:solidFill>
            </a:endParaRPr>
          </a:p>
        </p:txBody>
      </p:sp>
      <p:sp>
        <p:nvSpPr>
          <p:cNvPr id="2073" name="Line 25"/>
          <p:cNvSpPr>
            <a:spLocks noChangeShapeType="1"/>
          </p:cNvSpPr>
          <p:nvPr/>
        </p:nvSpPr>
        <p:spPr bwMode="auto">
          <a:xfrm flipH="1">
            <a:off x="3143251" y="3789364"/>
            <a:ext cx="792163" cy="50482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a:solidFill>
                <a:srgbClr val="000000"/>
              </a:solidFill>
            </a:endParaRPr>
          </a:p>
        </p:txBody>
      </p:sp>
      <p:sp>
        <p:nvSpPr>
          <p:cNvPr id="2074" name="Text Box 26"/>
          <p:cNvSpPr txBox="1">
            <a:spLocks noChangeArrowheads="1"/>
          </p:cNvSpPr>
          <p:nvPr/>
        </p:nvSpPr>
        <p:spPr bwMode="auto">
          <a:xfrm>
            <a:off x="2424113" y="4292600"/>
            <a:ext cx="1295400" cy="376238"/>
          </a:xfrm>
          <a:prstGeom prst="rect">
            <a:avLst/>
          </a:prstGeom>
          <a:solidFill>
            <a:srgbClr val="D3FEA0"/>
          </a:solidFill>
          <a:ln w="9525">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GB" b="1">
                <a:solidFill>
                  <a:srgbClr val="000000"/>
                </a:solidFill>
              </a:rPr>
              <a:t>Product</a:t>
            </a:r>
            <a:endParaRPr lang="en-US" b="1">
              <a:solidFill>
                <a:srgbClr val="000000"/>
              </a:solidFill>
            </a:endParaRPr>
          </a:p>
        </p:txBody>
      </p:sp>
      <p:sp>
        <p:nvSpPr>
          <p:cNvPr id="2075" name="Line 27"/>
          <p:cNvSpPr>
            <a:spLocks noChangeShapeType="1"/>
          </p:cNvSpPr>
          <p:nvPr/>
        </p:nvSpPr>
        <p:spPr bwMode="auto">
          <a:xfrm flipH="1">
            <a:off x="3935414" y="3933826"/>
            <a:ext cx="720725" cy="10080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a:solidFill>
                <a:srgbClr val="000000"/>
              </a:solidFill>
            </a:endParaRPr>
          </a:p>
        </p:txBody>
      </p:sp>
      <p:sp>
        <p:nvSpPr>
          <p:cNvPr id="2076" name="Text Box 28"/>
          <p:cNvSpPr txBox="1">
            <a:spLocks noChangeArrowheads="1"/>
          </p:cNvSpPr>
          <p:nvPr/>
        </p:nvSpPr>
        <p:spPr bwMode="auto">
          <a:xfrm>
            <a:off x="3575051" y="4868863"/>
            <a:ext cx="10080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GB" b="1">
                <a:solidFill>
                  <a:srgbClr val="000000"/>
                </a:solidFill>
              </a:rPr>
              <a:t>Price</a:t>
            </a:r>
            <a:endParaRPr lang="en-US" b="1">
              <a:solidFill>
                <a:srgbClr val="000000"/>
              </a:solidFill>
            </a:endParaRPr>
          </a:p>
        </p:txBody>
      </p:sp>
      <p:sp>
        <p:nvSpPr>
          <p:cNvPr id="2078" name="Text Box 30"/>
          <p:cNvSpPr txBox="1">
            <a:spLocks noChangeArrowheads="1"/>
          </p:cNvSpPr>
          <p:nvPr/>
        </p:nvSpPr>
        <p:spPr bwMode="auto">
          <a:xfrm>
            <a:off x="4583114" y="5084764"/>
            <a:ext cx="2447925" cy="37623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GB" b="1">
                <a:solidFill>
                  <a:srgbClr val="000000"/>
                </a:solidFill>
              </a:rPr>
              <a:t>Distribution (place)</a:t>
            </a:r>
            <a:endParaRPr lang="en-US" b="1">
              <a:solidFill>
                <a:srgbClr val="000000"/>
              </a:solidFill>
            </a:endParaRPr>
          </a:p>
        </p:txBody>
      </p:sp>
      <p:sp>
        <p:nvSpPr>
          <p:cNvPr id="2079" name="Line 31"/>
          <p:cNvSpPr>
            <a:spLocks noChangeShapeType="1"/>
          </p:cNvSpPr>
          <p:nvPr/>
        </p:nvSpPr>
        <p:spPr bwMode="auto">
          <a:xfrm flipH="1">
            <a:off x="4872039" y="5373688"/>
            <a:ext cx="719137" cy="57626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a:solidFill>
                <a:srgbClr val="000000"/>
              </a:solidFill>
            </a:endParaRPr>
          </a:p>
        </p:txBody>
      </p:sp>
      <p:sp>
        <p:nvSpPr>
          <p:cNvPr id="2080" name="Line 32"/>
          <p:cNvSpPr>
            <a:spLocks noChangeShapeType="1"/>
          </p:cNvSpPr>
          <p:nvPr/>
        </p:nvSpPr>
        <p:spPr bwMode="auto">
          <a:xfrm>
            <a:off x="5591175" y="5373688"/>
            <a:ext cx="649288" cy="57626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a:solidFill>
                <a:srgbClr val="000000"/>
              </a:solidFill>
            </a:endParaRPr>
          </a:p>
        </p:txBody>
      </p:sp>
      <p:sp>
        <p:nvSpPr>
          <p:cNvPr id="2081" name="Text Box 33"/>
          <p:cNvSpPr txBox="1">
            <a:spLocks noChangeArrowheads="1"/>
          </p:cNvSpPr>
          <p:nvPr/>
        </p:nvSpPr>
        <p:spPr bwMode="auto">
          <a:xfrm>
            <a:off x="4079875" y="5876926"/>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GB" b="1">
                <a:solidFill>
                  <a:srgbClr val="000000"/>
                </a:solidFill>
              </a:rPr>
              <a:t>Channels</a:t>
            </a:r>
            <a:endParaRPr lang="en-US" b="1">
              <a:solidFill>
                <a:srgbClr val="000000"/>
              </a:solidFill>
            </a:endParaRPr>
          </a:p>
        </p:txBody>
      </p:sp>
      <p:sp>
        <p:nvSpPr>
          <p:cNvPr id="2082" name="Text Box 34"/>
          <p:cNvSpPr txBox="1">
            <a:spLocks noChangeArrowheads="1"/>
          </p:cNvSpPr>
          <p:nvPr/>
        </p:nvSpPr>
        <p:spPr bwMode="auto">
          <a:xfrm>
            <a:off x="5664200" y="5876926"/>
            <a:ext cx="1511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GB" b="1">
                <a:solidFill>
                  <a:srgbClr val="000000"/>
                </a:solidFill>
              </a:rPr>
              <a:t>Logistics</a:t>
            </a:r>
            <a:endParaRPr lang="en-US" b="1">
              <a:solidFill>
                <a:srgbClr val="000000"/>
              </a:solidFill>
            </a:endParaRPr>
          </a:p>
        </p:txBody>
      </p:sp>
      <p:sp>
        <p:nvSpPr>
          <p:cNvPr id="2085" name="Text Box 37"/>
          <p:cNvSpPr txBox="1">
            <a:spLocks noChangeArrowheads="1"/>
          </p:cNvSpPr>
          <p:nvPr/>
        </p:nvSpPr>
        <p:spPr bwMode="auto">
          <a:xfrm>
            <a:off x="7535864" y="5013325"/>
            <a:ext cx="2592387" cy="192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GB" sz="1700" b="1" dirty="0">
                <a:solidFill>
                  <a:srgbClr val="000000"/>
                </a:solidFill>
              </a:rPr>
              <a:t>Advertising</a:t>
            </a:r>
            <a:br>
              <a:rPr lang="en-GB" sz="1700" b="1" dirty="0">
                <a:solidFill>
                  <a:srgbClr val="000000"/>
                </a:solidFill>
              </a:rPr>
            </a:br>
            <a:r>
              <a:rPr lang="en-GB" sz="1700" b="1" dirty="0">
                <a:solidFill>
                  <a:srgbClr val="000000"/>
                </a:solidFill>
              </a:rPr>
              <a:t>Sales Promotion</a:t>
            </a:r>
            <a:br>
              <a:rPr lang="en-GB" sz="1700" b="1" dirty="0">
                <a:solidFill>
                  <a:srgbClr val="000000"/>
                </a:solidFill>
              </a:rPr>
            </a:br>
            <a:r>
              <a:rPr lang="en-GB" sz="1700" b="1" dirty="0">
                <a:solidFill>
                  <a:srgbClr val="000000"/>
                </a:solidFill>
              </a:rPr>
              <a:t>Public Relations</a:t>
            </a:r>
            <a:br>
              <a:rPr lang="en-GB" sz="1700" b="1" dirty="0">
                <a:solidFill>
                  <a:srgbClr val="000000"/>
                </a:solidFill>
              </a:rPr>
            </a:br>
            <a:r>
              <a:rPr lang="en-GB" sz="1700" b="1" dirty="0">
                <a:solidFill>
                  <a:srgbClr val="000000"/>
                </a:solidFill>
              </a:rPr>
              <a:t>Selling</a:t>
            </a:r>
            <a:br>
              <a:rPr lang="en-GB" sz="1700" b="1" dirty="0">
                <a:solidFill>
                  <a:srgbClr val="000000"/>
                </a:solidFill>
              </a:rPr>
            </a:br>
            <a:r>
              <a:rPr lang="en-GB" sz="1700" b="1" dirty="0">
                <a:solidFill>
                  <a:srgbClr val="000000"/>
                </a:solidFill>
              </a:rPr>
              <a:t>Direct Marketing</a:t>
            </a:r>
            <a:br>
              <a:rPr lang="en-GB" sz="1700" b="1" dirty="0">
                <a:solidFill>
                  <a:srgbClr val="000000"/>
                </a:solidFill>
              </a:rPr>
            </a:br>
            <a:r>
              <a:rPr lang="en-GB" sz="1700" b="1" dirty="0">
                <a:solidFill>
                  <a:srgbClr val="000000"/>
                </a:solidFill>
              </a:rPr>
              <a:t>E-marketing</a:t>
            </a:r>
            <a:br>
              <a:rPr lang="en-GB" sz="1700" b="1" dirty="0">
                <a:solidFill>
                  <a:srgbClr val="000000"/>
                </a:solidFill>
              </a:rPr>
            </a:br>
            <a:endParaRPr lang="en-US" sz="1700" b="1" dirty="0">
              <a:solidFill>
                <a:srgbClr val="000000"/>
              </a:solidFill>
            </a:endParaRPr>
          </a:p>
        </p:txBody>
      </p:sp>
      <p:sp>
        <p:nvSpPr>
          <p:cNvPr id="2097" name="Text Box 49"/>
          <p:cNvSpPr txBox="1">
            <a:spLocks noChangeArrowheads="1"/>
          </p:cNvSpPr>
          <p:nvPr/>
        </p:nvSpPr>
        <p:spPr bwMode="auto">
          <a:xfrm>
            <a:off x="7314704" y="4836320"/>
            <a:ext cx="2305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endParaRPr lang="en-US">
              <a:solidFill>
                <a:srgbClr val="000000"/>
              </a:solidFill>
            </a:endParaRPr>
          </a:p>
        </p:txBody>
      </p:sp>
      <p:sp>
        <p:nvSpPr>
          <p:cNvPr id="2098" name="Text Box 50"/>
          <p:cNvSpPr txBox="1">
            <a:spLocks noChangeArrowheads="1"/>
          </p:cNvSpPr>
          <p:nvPr/>
        </p:nvSpPr>
        <p:spPr bwMode="auto">
          <a:xfrm>
            <a:off x="6383339" y="4652963"/>
            <a:ext cx="4105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GB" b="1">
                <a:solidFill>
                  <a:srgbClr val="000000"/>
                </a:solidFill>
                <a:effectLst>
                  <a:outerShdw blurRad="38100" dist="38100" dir="2700000" algn="tl">
                    <a:srgbClr val="C0C0C0"/>
                  </a:outerShdw>
                </a:effectLst>
              </a:rPr>
              <a:t>Communications mix (promotion)</a:t>
            </a:r>
            <a:endParaRPr lang="en-US" b="1">
              <a:solidFill>
                <a:srgbClr val="000000"/>
              </a:solidFill>
              <a:effectLst>
                <a:outerShdw blurRad="38100" dist="38100" dir="2700000" algn="tl">
                  <a:srgbClr val="C0C0C0"/>
                </a:outerShdw>
              </a:effectLst>
            </a:endParaRPr>
          </a:p>
        </p:txBody>
      </p:sp>
      <p:sp>
        <p:nvSpPr>
          <p:cNvPr id="2065" name="Line 17"/>
          <p:cNvSpPr>
            <a:spLocks noChangeShapeType="1"/>
          </p:cNvSpPr>
          <p:nvPr/>
        </p:nvSpPr>
        <p:spPr bwMode="auto">
          <a:xfrm flipV="1">
            <a:off x="8975726" y="2420939"/>
            <a:ext cx="504825" cy="50323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a:solidFill>
                <a:srgbClr val="000000"/>
              </a:solidFill>
            </a:endParaRPr>
          </a:p>
        </p:txBody>
      </p:sp>
      <p:sp>
        <p:nvSpPr>
          <p:cNvPr id="2066" name="Line 18"/>
          <p:cNvSpPr>
            <a:spLocks noChangeShapeType="1"/>
          </p:cNvSpPr>
          <p:nvPr/>
        </p:nvSpPr>
        <p:spPr bwMode="auto">
          <a:xfrm>
            <a:off x="9048750" y="3429000"/>
            <a:ext cx="431800" cy="431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a:solidFill>
                <a:srgbClr val="000000"/>
              </a:solidFill>
            </a:endParaRPr>
          </a:p>
        </p:txBody>
      </p:sp>
      <p:sp>
        <p:nvSpPr>
          <p:cNvPr id="2077" name="Line 29"/>
          <p:cNvSpPr>
            <a:spLocks noChangeShapeType="1"/>
          </p:cNvSpPr>
          <p:nvPr/>
        </p:nvSpPr>
        <p:spPr bwMode="auto">
          <a:xfrm>
            <a:off x="5664200" y="4005264"/>
            <a:ext cx="0" cy="115252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a:solidFill>
                <a:srgbClr val="000000"/>
              </a:solidFill>
            </a:endParaRPr>
          </a:p>
        </p:txBody>
      </p:sp>
      <p:sp>
        <p:nvSpPr>
          <p:cNvPr id="2083" name="Line 35"/>
          <p:cNvSpPr>
            <a:spLocks noChangeShapeType="1"/>
          </p:cNvSpPr>
          <p:nvPr/>
        </p:nvSpPr>
        <p:spPr bwMode="auto">
          <a:xfrm>
            <a:off x="7104063" y="4005264"/>
            <a:ext cx="1079500" cy="71913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a:solidFill>
                <a:srgbClr val="000000"/>
              </a:solidFill>
            </a:endParaRPr>
          </a:p>
        </p:txBody>
      </p:sp>
    </p:spTree>
    <p:extLst>
      <p:ext uri="{BB962C8B-B14F-4D97-AF65-F5344CB8AC3E}">
        <p14:creationId xmlns:p14="http://schemas.microsoft.com/office/powerpoint/2010/main" val="560176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1299" y="692696"/>
            <a:ext cx="8388424" cy="864096"/>
          </a:xfrm>
        </p:spPr>
        <p:txBody>
          <a:bodyPr/>
          <a:lstStyle/>
          <a:p>
            <a:r>
              <a:rPr lang="en-GB"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Relationship marketing (RM)</a:t>
            </a:r>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64381"/>
            <a:ext cx="1835696" cy="799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descr="Benefits of Adopting a Relationship Marketing Strategy | GILL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656" y="1916832"/>
            <a:ext cx="6569695" cy="4379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079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ext Box 4"/>
          <p:cNvSpPr txBox="1">
            <a:spLocks noChangeArrowheads="1"/>
          </p:cNvSpPr>
          <p:nvPr/>
        </p:nvSpPr>
        <p:spPr bwMode="auto">
          <a:xfrm>
            <a:off x="407368" y="1196752"/>
            <a:ext cx="7489825" cy="4862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fontAlgn="base" hangingPunct="0">
              <a:spcBef>
                <a:spcPct val="50000"/>
              </a:spcBef>
              <a:spcAft>
                <a:spcPct val="0"/>
              </a:spcAft>
            </a:pPr>
            <a:r>
              <a:rPr lang="en-GB" sz="2000" b="1" dirty="0">
                <a:solidFill>
                  <a:srgbClr val="006699"/>
                </a:solidFill>
                <a:latin typeface="Times New Roman" panose="02020603050405020304" pitchFamily="18" charset="0"/>
                <a:cs typeface="Times New Roman" panose="02020603050405020304" pitchFamily="18" charset="0"/>
              </a:rPr>
              <a:t>An integrated and comprehensive process, providing an organisation with information about its customers, enabling it to provide the right products and services to the right customers, at the right time, at the right price, while providing the right level of quality.</a:t>
            </a:r>
          </a:p>
          <a:p>
            <a:pPr eaLnBrk="0" fontAlgn="base" hangingPunct="0">
              <a:spcBef>
                <a:spcPct val="50000"/>
              </a:spcBef>
              <a:spcAft>
                <a:spcPct val="0"/>
              </a:spcAft>
            </a:pPr>
            <a:r>
              <a:rPr lang="en-GB" sz="2000" b="1" dirty="0">
                <a:solidFill>
                  <a:srgbClr val="006699"/>
                </a:solidFill>
                <a:latin typeface="Times New Roman" panose="02020603050405020304" pitchFamily="18" charset="0"/>
                <a:cs typeface="Times New Roman" panose="02020603050405020304" pitchFamily="18" charset="0"/>
              </a:rPr>
              <a:t>Benefits:</a:t>
            </a:r>
          </a:p>
          <a:p>
            <a:pPr eaLnBrk="0" fontAlgn="base" hangingPunct="0">
              <a:spcBef>
                <a:spcPct val="50000"/>
              </a:spcBef>
              <a:spcAft>
                <a:spcPct val="0"/>
              </a:spcAft>
              <a:buFontTx/>
              <a:buChar char="•"/>
            </a:pPr>
            <a:r>
              <a:rPr lang="en-GB" sz="2000" b="1" dirty="0">
                <a:solidFill>
                  <a:srgbClr val="006699"/>
                </a:solidFill>
                <a:latin typeface="Times New Roman" panose="02020603050405020304" pitchFamily="18" charset="0"/>
                <a:cs typeface="Times New Roman" panose="02020603050405020304" pitchFamily="18" charset="0"/>
              </a:rPr>
              <a:t>Increased sales</a:t>
            </a:r>
          </a:p>
          <a:p>
            <a:pPr eaLnBrk="0" fontAlgn="base" hangingPunct="0">
              <a:spcBef>
                <a:spcPct val="50000"/>
              </a:spcBef>
              <a:spcAft>
                <a:spcPct val="0"/>
              </a:spcAft>
              <a:buFontTx/>
              <a:buChar char="•"/>
            </a:pPr>
            <a:r>
              <a:rPr lang="en-GB" sz="2000" b="1" dirty="0">
                <a:solidFill>
                  <a:srgbClr val="006699"/>
                </a:solidFill>
                <a:latin typeface="Times New Roman" panose="02020603050405020304" pitchFamily="18" charset="0"/>
                <a:cs typeface="Times New Roman" panose="02020603050405020304" pitchFamily="18" charset="0"/>
              </a:rPr>
              <a:t>Customer retention</a:t>
            </a:r>
          </a:p>
          <a:p>
            <a:pPr eaLnBrk="0" fontAlgn="base" hangingPunct="0">
              <a:spcBef>
                <a:spcPct val="50000"/>
              </a:spcBef>
              <a:spcAft>
                <a:spcPct val="0"/>
              </a:spcAft>
              <a:buFontTx/>
              <a:buChar char="•"/>
            </a:pPr>
            <a:r>
              <a:rPr lang="en-GB" sz="2000" b="1" dirty="0">
                <a:solidFill>
                  <a:srgbClr val="006699"/>
                </a:solidFill>
                <a:latin typeface="Times New Roman" panose="02020603050405020304" pitchFamily="18" charset="0"/>
                <a:cs typeface="Times New Roman" panose="02020603050405020304" pitchFamily="18" charset="0"/>
              </a:rPr>
              <a:t>Profitable customer relationships</a:t>
            </a:r>
          </a:p>
          <a:p>
            <a:pPr eaLnBrk="0" fontAlgn="base" hangingPunct="0">
              <a:spcBef>
                <a:spcPct val="50000"/>
              </a:spcBef>
              <a:spcAft>
                <a:spcPct val="0"/>
              </a:spcAft>
              <a:buFontTx/>
              <a:buChar char="•"/>
            </a:pPr>
            <a:r>
              <a:rPr lang="en-GB" sz="2000" b="1" dirty="0">
                <a:solidFill>
                  <a:srgbClr val="006699"/>
                </a:solidFill>
                <a:latin typeface="Times New Roman" panose="02020603050405020304" pitchFamily="18" charset="0"/>
                <a:cs typeface="Times New Roman" panose="02020603050405020304" pitchFamily="18" charset="0"/>
              </a:rPr>
              <a:t>Decreased operating costs</a:t>
            </a:r>
          </a:p>
          <a:p>
            <a:pPr eaLnBrk="0" fontAlgn="base" hangingPunct="0">
              <a:spcBef>
                <a:spcPct val="50000"/>
              </a:spcBef>
              <a:spcAft>
                <a:spcPct val="0"/>
              </a:spcAft>
              <a:buFontTx/>
              <a:buChar char="•"/>
            </a:pPr>
            <a:r>
              <a:rPr lang="en-GB" sz="2000" b="1" dirty="0">
                <a:solidFill>
                  <a:srgbClr val="006699"/>
                </a:solidFill>
                <a:latin typeface="Times New Roman" panose="02020603050405020304" pitchFamily="18" charset="0"/>
                <a:cs typeface="Times New Roman" panose="02020603050405020304" pitchFamily="18" charset="0"/>
              </a:rPr>
              <a:t>Increased margins</a:t>
            </a:r>
          </a:p>
          <a:p>
            <a:pPr eaLnBrk="0" fontAlgn="base" hangingPunct="0">
              <a:spcBef>
                <a:spcPct val="50000"/>
              </a:spcBef>
              <a:spcAft>
                <a:spcPct val="0"/>
              </a:spcAft>
              <a:buFontTx/>
              <a:buChar char="•"/>
            </a:pPr>
            <a:r>
              <a:rPr lang="en-GB" sz="2000" b="1" dirty="0">
                <a:solidFill>
                  <a:srgbClr val="006699"/>
                </a:solidFill>
                <a:latin typeface="Times New Roman" panose="02020603050405020304" pitchFamily="18" charset="0"/>
                <a:cs typeface="Times New Roman" panose="02020603050405020304" pitchFamily="18" charset="0"/>
              </a:rPr>
              <a:t>Increased shareholder value</a:t>
            </a:r>
            <a:endParaRPr lang="en-US" sz="2000" b="1" dirty="0">
              <a:solidFill>
                <a:srgbClr val="006699"/>
              </a:solidFill>
              <a:latin typeface="Times New Roman" panose="02020603050405020304" pitchFamily="18" charset="0"/>
              <a:cs typeface="Times New Roman" panose="02020603050405020304" pitchFamily="18" charset="0"/>
            </a:endParaRPr>
          </a:p>
        </p:txBody>
      </p:sp>
      <p:sp>
        <p:nvSpPr>
          <p:cNvPr id="2054" name="WordArt 6"/>
          <p:cNvSpPr>
            <a:spLocks noChangeArrowheads="1" noChangeShapeType="1" noTextEdit="1"/>
          </p:cNvSpPr>
          <p:nvPr/>
        </p:nvSpPr>
        <p:spPr bwMode="auto">
          <a:xfrm>
            <a:off x="4656138" y="404813"/>
            <a:ext cx="2533650" cy="571500"/>
          </a:xfrm>
          <a:prstGeom prst="rect">
            <a:avLst/>
          </a:prstGeom>
        </p:spPr>
        <p:txBody>
          <a:bodyPr wrap="none" fromWordArt="1">
            <a:prstTxWarp prst="textPlain">
              <a:avLst>
                <a:gd name="adj" fmla="val 50000"/>
              </a:avLst>
            </a:prstTxWarp>
          </a:bodyPr>
          <a:lstStyle/>
          <a:p>
            <a:pPr algn="ctr" eaLnBrk="0" fontAlgn="base" hangingPunct="0">
              <a:spcBef>
                <a:spcPct val="0"/>
              </a:spcBef>
              <a:spcAft>
                <a:spcPct val="0"/>
              </a:spcAft>
            </a:pPr>
            <a:r>
              <a:rPr lang="en-GB" sz="3600" kern="10">
                <a:ln w="19050">
                  <a:solidFill>
                    <a:srgbClr val="99CCFF"/>
                  </a:solidFill>
                  <a:round/>
                  <a:headEnd/>
                  <a:tailEnd/>
                </a:ln>
                <a:solidFill>
                  <a:srgbClr val="0066CC"/>
                </a:solidFill>
                <a:effectLst>
                  <a:outerShdw dist="35921" dir="2700000" algn="ctr" rotWithShape="0">
                    <a:srgbClr val="990000"/>
                  </a:outerShdw>
                </a:effectLst>
                <a:latin typeface="Impact"/>
              </a:rPr>
              <a:t>What is CRM?</a:t>
            </a:r>
          </a:p>
        </p:txBody>
      </p:sp>
      <p:pic>
        <p:nvPicPr>
          <p:cNvPr id="8194" name="Picture 2" descr="Here's How CRM Can Make a Strong Platform For Your Vent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3992" y="2774080"/>
            <a:ext cx="6168008" cy="411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89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WordArt 4"/>
          <p:cNvSpPr>
            <a:spLocks noChangeArrowheads="1" noChangeShapeType="1" noTextEdit="1"/>
          </p:cNvSpPr>
          <p:nvPr/>
        </p:nvSpPr>
        <p:spPr bwMode="auto">
          <a:xfrm>
            <a:off x="2495550" y="476672"/>
            <a:ext cx="6985000" cy="571500"/>
          </a:xfrm>
          <a:prstGeom prst="rect">
            <a:avLst/>
          </a:prstGeom>
        </p:spPr>
        <p:txBody>
          <a:bodyPr wrap="none" fromWordArt="1">
            <a:prstTxWarp prst="textPlain">
              <a:avLst>
                <a:gd name="adj" fmla="val 50000"/>
              </a:avLst>
            </a:prstTxWarp>
          </a:bodyPr>
          <a:lstStyle/>
          <a:p>
            <a:pPr algn="ctr" eaLnBrk="0" fontAlgn="base" hangingPunct="0">
              <a:spcBef>
                <a:spcPct val="0"/>
              </a:spcBef>
              <a:spcAft>
                <a:spcPct val="0"/>
              </a:spcAft>
            </a:pPr>
            <a:r>
              <a:rPr lang="en-GB" sz="3200"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Internal Marketing framework</a:t>
            </a:r>
          </a:p>
        </p:txBody>
      </p:sp>
      <p:sp>
        <p:nvSpPr>
          <p:cNvPr id="2053" name="WordArt 5"/>
          <p:cNvSpPr>
            <a:spLocks noChangeArrowheads="1" noChangeShapeType="1" noTextEdit="1"/>
          </p:cNvSpPr>
          <p:nvPr/>
        </p:nvSpPr>
        <p:spPr bwMode="auto">
          <a:xfrm>
            <a:off x="4440239" y="2565400"/>
            <a:ext cx="3571875" cy="762000"/>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26227"/>
              </a:avLst>
            </a:prstTxWarp>
          </a:bodyPr>
          <a:lstStyle/>
          <a:p>
            <a:pPr algn="ctr" eaLnBrk="0" fontAlgn="base" hangingPunct="0">
              <a:spcBef>
                <a:spcPct val="0"/>
              </a:spcBef>
              <a:spcAft>
                <a:spcPct val="0"/>
              </a:spcAft>
            </a:pPr>
            <a:r>
              <a:rPr lang="en-GB" sz="3600" kern="10" dirty="0">
                <a:ln w="9525">
                  <a:solidFill>
                    <a:srgbClr val="000000"/>
                  </a:solidFill>
                  <a:round/>
                  <a:headEnd/>
                  <a:tailEnd/>
                </a:ln>
                <a:solidFill>
                  <a:srgbClr val="000000"/>
                </a:solidFill>
                <a:latin typeface="Impact"/>
              </a:rPr>
              <a:t>Marketing strategy</a:t>
            </a:r>
          </a:p>
        </p:txBody>
      </p:sp>
      <p:sp>
        <p:nvSpPr>
          <p:cNvPr id="2054" name="WordArt 6"/>
          <p:cNvSpPr>
            <a:spLocks noChangeArrowheads="1" noChangeShapeType="1" noTextEdit="1"/>
          </p:cNvSpPr>
          <p:nvPr/>
        </p:nvSpPr>
        <p:spPr bwMode="auto">
          <a:xfrm>
            <a:off x="3792538" y="3500438"/>
            <a:ext cx="5010150" cy="762000"/>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26227"/>
              </a:avLst>
            </a:prstTxWarp>
          </a:bodyPr>
          <a:lstStyle/>
          <a:p>
            <a:pPr algn="ctr" eaLnBrk="0" fontAlgn="base" hangingPunct="0">
              <a:spcBef>
                <a:spcPct val="0"/>
              </a:spcBef>
              <a:spcAft>
                <a:spcPct val="0"/>
              </a:spcAft>
            </a:pPr>
            <a:r>
              <a:rPr lang="en-GB" sz="3600" kern="10" dirty="0">
                <a:ln w="9525">
                  <a:solidFill>
                    <a:srgbClr val="000000"/>
                  </a:solidFill>
                  <a:round/>
                  <a:headEnd/>
                  <a:tailEnd/>
                </a:ln>
                <a:solidFill>
                  <a:srgbClr val="000000"/>
                </a:solidFill>
                <a:latin typeface="Impact"/>
              </a:rPr>
              <a:t>Marketing implementation</a:t>
            </a:r>
          </a:p>
        </p:txBody>
      </p:sp>
      <p:sp>
        <p:nvSpPr>
          <p:cNvPr id="2055" name="Line 7"/>
          <p:cNvSpPr>
            <a:spLocks noChangeShapeType="1"/>
          </p:cNvSpPr>
          <p:nvPr/>
        </p:nvSpPr>
        <p:spPr bwMode="auto">
          <a:xfrm>
            <a:off x="6240463" y="3213101"/>
            <a:ext cx="0" cy="5762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a:solidFill>
                <a:srgbClr val="292929"/>
              </a:solidFill>
            </a:endParaRPr>
          </a:p>
        </p:txBody>
      </p:sp>
      <p:sp>
        <p:nvSpPr>
          <p:cNvPr id="2056" name="Line 8"/>
          <p:cNvSpPr>
            <a:spLocks noChangeShapeType="1"/>
          </p:cNvSpPr>
          <p:nvPr/>
        </p:nvSpPr>
        <p:spPr bwMode="auto">
          <a:xfrm>
            <a:off x="6240463" y="4076701"/>
            <a:ext cx="0" cy="35877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a:solidFill>
                <a:srgbClr val="292929"/>
              </a:solidFill>
            </a:endParaRPr>
          </a:p>
        </p:txBody>
      </p:sp>
      <p:sp>
        <p:nvSpPr>
          <p:cNvPr id="2057" name="Line 9"/>
          <p:cNvSpPr>
            <a:spLocks noChangeShapeType="1"/>
          </p:cNvSpPr>
          <p:nvPr/>
        </p:nvSpPr>
        <p:spPr bwMode="auto">
          <a:xfrm>
            <a:off x="2855913" y="4437063"/>
            <a:ext cx="63373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a:solidFill>
                <a:srgbClr val="292929"/>
              </a:solidFill>
            </a:endParaRPr>
          </a:p>
        </p:txBody>
      </p:sp>
      <p:sp>
        <p:nvSpPr>
          <p:cNvPr id="2059" name="Line 11"/>
          <p:cNvSpPr>
            <a:spLocks noChangeShapeType="1"/>
          </p:cNvSpPr>
          <p:nvPr/>
        </p:nvSpPr>
        <p:spPr bwMode="auto">
          <a:xfrm>
            <a:off x="2855913" y="4437064"/>
            <a:ext cx="0" cy="28733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a:solidFill>
                <a:srgbClr val="292929"/>
              </a:solidFill>
            </a:endParaRPr>
          </a:p>
        </p:txBody>
      </p:sp>
      <p:sp>
        <p:nvSpPr>
          <p:cNvPr id="2060" name="Line 12"/>
          <p:cNvSpPr>
            <a:spLocks noChangeShapeType="1"/>
          </p:cNvSpPr>
          <p:nvPr/>
        </p:nvSpPr>
        <p:spPr bwMode="auto">
          <a:xfrm>
            <a:off x="9191625" y="4437064"/>
            <a:ext cx="0" cy="28733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GB">
              <a:solidFill>
                <a:srgbClr val="292929"/>
              </a:solidFill>
            </a:endParaRPr>
          </a:p>
        </p:txBody>
      </p:sp>
      <p:sp>
        <p:nvSpPr>
          <p:cNvPr id="2061" name="WordArt 13"/>
          <p:cNvSpPr>
            <a:spLocks noChangeArrowheads="1" noChangeShapeType="1" noTextEdit="1"/>
          </p:cNvSpPr>
          <p:nvPr/>
        </p:nvSpPr>
        <p:spPr bwMode="auto">
          <a:xfrm>
            <a:off x="1703388" y="4724400"/>
            <a:ext cx="3708400" cy="85725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eaLnBrk="0" fontAlgn="base" hangingPunct="0">
              <a:spcBef>
                <a:spcPct val="0"/>
              </a:spcBef>
              <a:spcAft>
                <a:spcPct val="0"/>
              </a:spcAft>
            </a:pPr>
            <a:r>
              <a:rPr lang="en-GB" sz="2400" kern="10">
                <a:ln w="9525">
                  <a:solidFill>
                    <a:srgbClr val="000000"/>
                  </a:solidFill>
                  <a:round/>
                  <a:headEnd/>
                  <a:tailEnd/>
                </a:ln>
                <a:solidFill>
                  <a:srgbClr val="FFFFFF"/>
                </a:solidFill>
                <a:latin typeface="Arial Black"/>
              </a:rPr>
              <a:t>Internal marketing programme</a:t>
            </a:r>
          </a:p>
          <a:p>
            <a:pPr algn="ctr" eaLnBrk="0" fontAlgn="base" hangingPunct="0">
              <a:spcBef>
                <a:spcPct val="0"/>
              </a:spcBef>
              <a:spcAft>
                <a:spcPct val="0"/>
              </a:spcAft>
            </a:pPr>
            <a:r>
              <a:rPr lang="en-GB" sz="2400" kern="10">
                <a:ln w="9525">
                  <a:solidFill>
                    <a:srgbClr val="000000"/>
                  </a:solidFill>
                  <a:round/>
                  <a:headEnd/>
                  <a:tailEnd/>
                </a:ln>
                <a:solidFill>
                  <a:srgbClr val="FFFFFF"/>
                </a:solidFill>
                <a:latin typeface="Arial Black"/>
              </a:rPr>
              <a:t>Marketing mix</a:t>
            </a:r>
          </a:p>
        </p:txBody>
      </p:sp>
      <p:sp>
        <p:nvSpPr>
          <p:cNvPr id="2062" name="WordArt 14"/>
          <p:cNvSpPr>
            <a:spLocks noChangeArrowheads="1" noChangeShapeType="1" noTextEdit="1"/>
          </p:cNvSpPr>
          <p:nvPr/>
        </p:nvSpPr>
        <p:spPr bwMode="auto">
          <a:xfrm>
            <a:off x="6888163" y="4724400"/>
            <a:ext cx="3708400" cy="85725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eaLnBrk="0" fontAlgn="base" hangingPunct="0">
              <a:spcBef>
                <a:spcPct val="0"/>
              </a:spcBef>
              <a:spcAft>
                <a:spcPct val="0"/>
              </a:spcAft>
            </a:pPr>
            <a:r>
              <a:rPr lang="en-GB" sz="2400" kern="10">
                <a:ln w="9525">
                  <a:solidFill>
                    <a:srgbClr val="000000"/>
                  </a:solidFill>
                  <a:round/>
                  <a:headEnd/>
                  <a:tailEnd/>
                </a:ln>
                <a:solidFill>
                  <a:srgbClr val="FFFFFF"/>
                </a:solidFill>
                <a:latin typeface="Arial Black"/>
              </a:rPr>
              <a:t>External marketing programme</a:t>
            </a:r>
          </a:p>
          <a:p>
            <a:pPr algn="ctr" eaLnBrk="0" fontAlgn="base" hangingPunct="0">
              <a:spcBef>
                <a:spcPct val="0"/>
              </a:spcBef>
              <a:spcAft>
                <a:spcPct val="0"/>
              </a:spcAft>
            </a:pPr>
            <a:r>
              <a:rPr lang="en-GB" sz="2400" kern="10">
                <a:ln w="9525">
                  <a:solidFill>
                    <a:srgbClr val="000000"/>
                  </a:solidFill>
                  <a:round/>
                  <a:headEnd/>
                  <a:tailEnd/>
                </a:ln>
                <a:solidFill>
                  <a:srgbClr val="FFFFFF"/>
                </a:solidFill>
                <a:latin typeface="Arial Black"/>
              </a:rPr>
              <a:t>Marketing mix</a:t>
            </a:r>
          </a:p>
        </p:txBody>
      </p:sp>
      <p:sp>
        <p:nvSpPr>
          <p:cNvPr id="2063" name="AutoShape 15"/>
          <p:cNvSpPr>
            <a:spLocks noChangeArrowheads="1"/>
          </p:cNvSpPr>
          <p:nvPr/>
        </p:nvSpPr>
        <p:spPr bwMode="auto">
          <a:xfrm>
            <a:off x="3503614" y="5589589"/>
            <a:ext cx="504825" cy="287337"/>
          </a:xfrm>
          <a:prstGeom prst="down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0" fontAlgn="base" hangingPunct="0">
              <a:spcBef>
                <a:spcPct val="0"/>
              </a:spcBef>
              <a:spcAft>
                <a:spcPct val="0"/>
              </a:spcAft>
            </a:pPr>
            <a:endParaRPr lang="en-GB">
              <a:solidFill>
                <a:srgbClr val="292929"/>
              </a:solidFill>
            </a:endParaRPr>
          </a:p>
        </p:txBody>
      </p:sp>
      <p:sp>
        <p:nvSpPr>
          <p:cNvPr id="2064" name="AutoShape 16"/>
          <p:cNvSpPr>
            <a:spLocks noChangeArrowheads="1"/>
          </p:cNvSpPr>
          <p:nvPr/>
        </p:nvSpPr>
        <p:spPr bwMode="auto">
          <a:xfrm>
            <a:off x="8688388" y="5589588"/>
            <a:ext cx="431800" cy="215900"/>
          </a:xfrm>
          <a:prstGeom prst="down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0" fontAlgn="base" hangingPunct="0">
              <a:spcBef>
                <a:spcPct val="0"/>
              </a:spcBef>
              <a:spcAft>
                <a:spcPct val="0"/>
              </a:spcAft>
            </a:pPr>
            <a:endParaRPr lang="en-GB">
              <a:solidFill>
                <a:srgbClr val="292929"/>
              </a:solidFill>
            </a:endParaRPr>
          </a:p>
        </p:txBody>
      </p:sp>
      <p:sp>
        <p:nvSpPr>
          <p:cNvPr id="2066" name="WordArt 18"/>
          <p:cNvSpPr>
            <a:spLocks noChangeArrowheads="1" noChangeShapeType="1" noTextEdit="1"/>
          </p:cNvSpPr>
          <p:nvPr/>
        </p:nvSpPr>
        <p:spPr bwMode="auto">
          <a:xfrm>
            <a:off x="2495550" y="5876926"/>
            <a:ext cx="2586038" cy="720725"/>
          </a:xfrm>
          <a:prstGeom prst="rect">
            <a:avLst/>
          </a:prstGeom>
        </p:spPr>
        <p:txBody>
          <a:bodyPr wrap="none" fromWordArt="1">
            <a:prstTxWarp prst="textFadeUp">
              <a:avLst>
                <a:gd name="adj" fmla="val 9991"/>
              </a:avLst>
            </a:prstTxWarp>
          </a:bodyPr>
          <a:lstStyle/>
          <a:p>
            <a:pPr algn="ctr" eaLnBrk="0" fontAlgn="base" hangingPunct="0">
              <a:spcBef>
                <a:spcPct val="0"/>
              </a:spcBef>
              <a:spcAft>
                <a:spcPct val="0"/>
              </a:spcAft>
            </a:pPr>
            <a:r>
              <a:rPr lang="en-GB" sz="2400" kern="10">
                <a:ln w="12700">
                  <a:solidFill>
                    <a:srgbClr val="B2B2B2"/>
                  </a:solidFill>
                  <a:round/>
                  <a:headEnd/>
                  <a:tailEnd/>
                </a:ln>
                <a:gradFill rotWithShape="0">
                  <a:gsLst>
                    <a:gs pos="0">
                      <a:srgbClr val="520402"/>
                    </a:gs>
                    <a:gs pos="100000">
                      <a:srgbClr val="FFCC00"/>
                    </a:gs>
                  </a:gsLst>
                  <a:lin ang="5400000" scaled="1"/>
                </a:gradFill>
                <a:effectLst>
                  <a:outerShdw dist="35921" dir="2700000" sy="50000" rotWithShape="0">
                    <a:srgbClr val="875B0D">
                      <a:alpha val="70000"/>
                    </a:srgbClr>
                  </a:outerShdw>
                </a:effectLst>
                <a:latin typeface="Arial Black"/>
              </a:rPr>
              <a:t>Target groups within</a:t>
            </a:r>
          </a:p>
          <a:p>
            <a:pPr algn="ctr" eaLnBrk="0" fontAlgn="base" hangingPunct="0">
              <a:spcBef>
                <a:spcPct val="0"/>
              </a:spcBef>
              <a:spcAft>
                <a:spcPct val="0"/>
              </a:spcAft>
            </a:pPr>
            <a:r>
              <a:rPr lang="en-GB" sz="2400" kern="10">
                <a:ln w="12700">
                  <a:solidFill>
                    <a:srgbClr val="B2B2B2"/>
                  </a:solidFill>
                  <a:round/>
                  <a:headEnd/>
                  <a:tailEnd/>
                </a:ln>
                <a:gradFill rotWithShape="0">
                  <a:gsLst>
                    <a:gs pos="0">
                      <a:srgbClr val="520402"/>
                    </a:gs>
                    <a:gs pos="100000">
                      <a:srgbClr val="FFCC00"/>
                    </a:gs>
                  </a:gsLst>
                  <a:lin ang="5400000" scaled="1"/>
                </a:gradFill>
                <a:effectLst>
                  <a:outerShdw dist="35921" dir="2700000" sy="50000" rotWithShape="0">
                    <a:srgbClr val="875B0D">
                      <a:alpha val="70000"/>
                    </a:srgbClr>
                  </a:outerShdw>
                </a:effectLst>
                <a:latin typeface="Arial Black"/>
              </a:rPr>
              <a:t>the organisation</a:t>
            </a:r>
          </a:p>
        </p:txBody>
      </p:sp>
      <p:sp>
        <p:nvSpPr>
          <p:cNvPr id="2067" name="WordArt 19"/>
          <p:cNvSpPr>
            <a:spLocks noChangeArrowheads="1" noChangeShapeType="1" noTextEdit="1"/>
          </p:cNvSpPr>
          <p:nvPr/>
        </p:nvSpPr>
        <p:spPr bwMode="auto">
          <a:xfrm>
            <a:off x="7680325" y="5805489"/>
            <a:ext cx="2451100" cy="719137"/>
          </a:xfrm>
          <a:prstGeom prst="rect">
            <a:avLst/>
          </a:prstGeom>
        </p:spPr>
        <p:txBody>
          <a:bodyPr wrap="none" fromWordArt="1">
            <a:prstTxWarp prst="textFadeUp">
              <a:avLst>
                <a:gd name="adj" fmla="val 9991"/>
              </a:avLst>
            </a:prstTxWarp>
          </a:bodyPr>
          <a:lstStyle/>
          <a:p>
            <a:pPr algn="ctr" eaLnBrk="0" fontAlgn="base" hangingPunct="0">
              <a:spcBef>
                <a:spcPct val="0"/>
              </a:spcBef>
              <a:spcAft>
                <a:spcPct val="0"/>
              </a:spcAft>
            </a:pPr>
            <a:r>
              <a:rPr lang="en-GB" sz="2400" kern="10">
                <a:ln w="12700">
                  <a:solidFill>
                    <a:srgbClr val="B2B2B2"/>
                  </a:solidFill>
                  <a:round/>
                  <a:headEnd/>
                  <a:tailEnd/>
                </a:ln>
                <a:gradFill rotWithShape="0">
                  <a:gsLst>
                    <a:gs pos="0">
                      <a:srgbClr val="520402"/>
                    </a:gs>
                    <a:gs pos="100000">
                      <a:srgbClr val="FFCC00"/>
                    </a:gs>
                  </a:gsLst>
                  <a:lin ang="5400000" scaled="1"/>
                </a:gradFill>
                <a:effectLst>
                  <a:outerShdw dist="35921" dir="2700000" sy="50000" rotWithShape="0">
                    <a:srgbClr val="875B0D">
                      <a:alpha val="70000"/>
                    </a:srgbClr>
                  </a:outerShdw>
                </a:effectLst>
                <a:latin typeface="Arial Black"/>
              </a:rPr>
              <a:t>Customer groups or</a:t>
            </a:r>
          </a:p>
          <a:p>
            <a:pPr algn="ctr" eaLnBrk="0" fontAlgn="base" hangingPunct="0">
              <a:spcBef>
                <a:spcPct val="0"/>
              </a:spcBef>
              <a:spcAft>
                <a:spcPct val="0"/>
              </a:spcAft>
            </a:pPr>
            <a:r>
              <a:rPr lang="en-GB" sz="2400" kern="10">
                <a:ln w="12700">
                  <a:solidFill>
                    <a:srgbClr val="B2B2B2"/>
                  </a:solidFill>
                  <a:round/>
                  <a:headEnd/>
                  <a:tailEnd/>
                </a:ln>
                <a:gradFill rotWithShape="0">
                  <a:gsLst>
                    <a:gs pos="0">
                      <a:srgbClr val="520402"/>
                    </a:gs>
                    <a:gs pos="100000">
                      <a:srgbClr val="FFCC00"/>
                    </a:gs>
                  </a:gsLst>
                  <a:lin ang="5400000" scaled="1"/>
                </a:gradFill>
                <a:effectLst>
                  <a:outerShdw dist="35921" dir="2700000" sy="50000" rotWithShape="0">
                    <a:srgbClr val="875B0D">
                      <a:alpha val="70000"/>
                    </a:srgbClr>
                  </a:outerShdw>
                </a:effectLst>
                <a:latin typeface="Arial Black"/>
              </a:rPr>
              <a:t>target markets</a:t>
            </a:r>
          </a:p>
        </p:txBody>
      </p:sp>
    </p:spTree>
    <p:extLst>
      <p:ext uri="{BB962C8B-B14F-4D97-AF65-F5344CB8AC3E}">
        <p14:creationId xmlns:p14="http://schemas.microsoft.com/office/powerpoint/2010/main" val="445778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07368" y="1484784"/>
            <a:ext cx="11521280" cy="4967882"/>
          </a:xfrm>
        </p:spPr>
        <p:txBody>
          <a:bodyPr>
            <a:normAutofit fontScale="92500" lnSpcReduction="20000"/>
          </a:bodyPr>
          <a:lstStyle/>
          <a:p>
            <a:pPr algn="l"/>
            <a:r>
              <a:rPr lang="en-GB" sz="1700" b="1" dirty="0">
                <a:solidFill>
                  <a:schemeClr val="tx1"/>
                </a:solidFill>
                <a:latin typeface="Times New Roman" panose="02020603050405020304" pitchFamily="18" charset="0"/>
                <a:cs typeface="Times New Roman" panose="02020603050405020304" pitchFamily="18" charset="0"/>
              </a:rPr>
              <a:t>Research by Centre of Information Based competition suggests</a:t>
            </a:r>
          </a:p>
          <a:p>
            <a:pPr algn="l">
              <a:buFont typeface="Wingdings" pitchFamily="2" charset="2"/>
              <a:buChar char="l"/>
            </a:pPr>
            <a:r>
              <a:rPr lang="en-GB" sz="1700" b="1" dirty="0">
                <a:solidFill>
                  <a:schemeClr val="tx1"/>
                </a:solidFill>
                <a:latin typeface="Times New Roman" panose="02020603050405020304" pitchFamily="18" charset="0"/>
                <a:cs typeface="Times New Roman" panose="02020603050405020304" pitchFamily="18" charset="0"/>
              </a:rPr>
              <a:t>Up to 70% of customer decisions to buy are based on how they are treated</a:t>
            </a:r>
          </a:p>
          <a:p>
            <a:pPr algn="l">
              <a:buFont typeface="Wingdings" pitchFamily="2" charset="2"/>
              <a:buChar char="l"/>
            </a:pPr>
            <a:r>
              <a:rPr lang="en-GB" sz="1700" b="1" dirty="0">
                <a:solidFill>
                  <a:schemeClr val="tx1"/>
                </a:solidFill>
                <a:latin typeface="Times New Roman" panose="02020603050405020304" pitchFamily="18" charset="0"/>
                <a:cs typeface="Times New Roman" panose="02020603050405020304" pitchFamily="18" charset="0"/>
              </a:rPr>
              <a:t>Only 30% is based on product attributes like price and features</a:t>
            </a:r>
          </a:p>
          <a:p>
            <a:pPr algn="l">
              <a:buFont typeface="Wingdings" pitchFamily="2" charset="2"/>
              <a:buChar char="l"/>
            </a:pPr>
            <a:r>
              <a:rPr lang="en-GB" sz="1700" b="1" dirty="0">
                <a:solidFill>
                  <a:schemeClr val="tx1"/>
                </a:solidFill>
                <a:latin typeface="Times New Roman" panose="02020603050405020304" pitchFamily="18" charset="0"/>
                <a:cs typeface="Times New Roman" panose="02020603050405020304" pitchFamily="18" charset="0"/>
              </a:rPr>
              <a:t>Despite this, more than 80% of CRM investment focuses on matching products to customers – targeting, cross selling, up-selling, etc.</a:t>
            </a:r>
          </a:p>
          <a:p>
            <a:pPr algn="l">
              <a:buFont typeface="Wingdings" pitchFamily="2" charset="2"/>
              <a:buChar char="l"/>
            </a:pPr>
            <a:r>
              <a:rPr lang="en-GB" sz="1700" b="1" dirty="0">
                <a:solidFill>
                  <a:schemeClr val="tx1"/>
                </a:solidFill>
                <a:latin typeface="Times New Roman" panose="02020603050405020304" pitchFamily="18" charset="0"/>
                <a:cs typeface="Times New Roman" panose="02020603050405020304" pitchFamily="18" charset="0"/>
              </a:rPr>
              <a:t>Few focus on treating customers better</a:t>
            </a:r>
          </a:p>
          <a:p>
            <a:pPr algn="l">
              <a:buFont typeface="Wingdings" pitchFamily="2" charset="2"/>
              <a:buChar char="l"/>
            </a:pPr>
            <a:r>
              <a:rPr lang="en-GB" sz="1700" b="1" dirty="0">
                <a:solidFill>
                  <a:schemeClr val="tx1"/>
                </a:solidFill>
                <a:latin typeface="Times New Roman" panose="02020603050405020304" pitchFamily="18" charset="0"/>
                <a:cs typeface="Times New Roman" panose="02020603050405020304" pitchFamily="18" charset="0"/>
              </a:rPr>
              <a:t>A company that prides itself on its quality products and superior customer service, yet makes customers decide amongst complex options when ordering, is damaging its brand with a poorly designed customer experience</a:t>
            </a:r>
          </a:p>
          <a:p>
            <a:pPr algn="l"/>
            <a:endParaRPr lang="en-GB" sz="1700" b="1" dirty="0">
              <a:solidFill>
                <a:schemeClr val="tx1"/>
              </a:solidFill>
              <a:latin typeface="Times New Roman" panose="02020603050405020304" pitchFamily="18" charset="0"/>
              <a:cs typeface="Times New Roman" panose="02020603050405020304" pitchFamily="18" charset="0"/>
            </a:endParaRPr>
          </a:p>
          <a:p>
            <a:pPr algn="l"/>
            <a:r>
              <a:rPr lang="en-GB" sz="1700" b="1" dirty="0">
                <a:solidFill>
                  <a:schemeClr val="tx1"/>
                </a:solidFill>
                <a:latin typeface="Times New Roman" panose="02020603050405020304" pitchFamily="18" charset="0"/>
                <a:cs typeface="Times New Roman" panose="02020603050405020304" pitchFamily="18" charset="0"/>
              </a:rPr>
              <a:t>Successful application of CRM means:</a:t>
            </a:r>
          </a:p>
          <a:p>
            <a:pPr algn="l">
              <a:buFont typeface="Wingdings" pitchFamily="2" charset="2"/>
              <a:buChar char="l"/>
            </a:pPr>
            <a:r>
              <a:rPr lang="en-GB" sz="1700" b="1" dirty="0">
                <a:solidFill>
                  <a:schemeClr val="tx1"/>
                </a:solidFill>
                <a:latin typeface="Times New Roman" panose="02020603050405020304" pitchFamily="18" charset="0"/>
                <a:cs typeface="Times New Roman" panose="02020603050405020304" pitchFamily="18" charset="0"/>
              </a:rPr>
              <a:t>Define successful sales strategies</a:t>
            </a:r>
          </a:p>
          <a:p>
            <a:pPr algn="l">
              <a:buFont typeface="Wingdings" pitchFamily="2" charset="2"/>
              <a:buChar char="l"/>
            </a:pPr>
            <a:r>
              <a:rPr lang="en-GB" sz="1700" b="1" dirty="0">
                <a:solidFill>
                  <a:schemeClr val="tx1"/>
                </a:solidFill>
                <a:latin typeface="Times New Roman" panose="02020603050405020304" pitchFamily="18" charset="0"/>
                <a:cs typeface="Times New Roman" panose="02020603050405020304" pitchFamily="18" charset="0"/>
              </a:rPr>
              <a:t>Give customers a great experience</a:t>
            </a:r>
          </a:p>
          <a:p>
            <a:pPr algn="l">
              <a:buFont typeface="Wingdings" pitchFamily="2" charset="2"/>
              <a:buChar char="l"/>
            </a:pPr>
            <a:r>
              <a:rPr lang="en-GB" sz="1700" b="1" dirty="0">
                <a:solidFill>
                  <a:schemeClr val="tx1"/>
                </a:solidFill>
                <a:latin typeface="Times New Roman" panose="02020603050405020304" pitchFamily="18" charset="0"/>
                <a:cs typeface="Times New Roman" panose="02020603050405020304" pitchFamily="18" charset="0"/>
              </a:rPr>
              <a:t>Develop innovative sales processes that close more business</a:t>
            </a:r>
          </a:p>
          <a:p>
            <a:pPr algn="l">
              <a:buFont typeface="Wingdings" pitchFamily="2" charset="2"/>
              <a:buChar char="l"/>
            </a:pPr>
            <a:r>
              <a:rPr lang="en-GB" sz="1700" b="1" dirty="0">
                <a:solidFill>
                  <a:schemeClr val="tx1"/>
                </a:solidFill>
                <a:latin typeface="Times New Roman" panose="02020603050405020304" pitchFamily="18" charset="0"/>
                <a:cs typeface="Times New Roman" panose="02020603050405020304" pitchFamily="18" charset="0"/>
              </a:rPr>
              <a:t>Use best practice selling methodologies to support quality of sales process</a:t>
            </a:r>
          </a:p>
          <a:p>
            <a:pPr algn="l">
              <a:buFont typeface="Wingdings" pitchFamily="2" charset="2"/>
              <a:buChar char="l"/>
            </a:pPr>
            <a:r>
              <a:rPr lang="en-GB" sz="1700" b="1" dirty="0">
                <a:solidFill>
                  <a:schemeClr val="tx1"/>
                </a:solidFill>
                <a:latin typeface="Times New Roman" panose="02020603050405020304" pitchFamily="18" charset="0"/>
                <a:cs typeface="Times New Roman" panose="02020603050405020304" pitchFamily="18" charset="0"/>
              </a:rPr>
              <a:t>Coach, mentor and motivate individuals to achieve peak performance</a:t>
            </a:r>
          </a:p>
        </p:txBody>
      </p:sp>
      <p:sp>
        <p:nvSpPr>
          <p:cNvPr id="2052" name="WordArt 4"/>
          <p:cNvSpPr>
            <a:spLocks noChangeArrowheads="1" noChangeShapeType="1" noTextEdit="1"/>
          </p:cNvSpPr>
          <p:nvPr/>
        </p:nvSpPr>
        <p:spPr bwMode="auto">
          <a:xfrm rot="-925358">
            <a:off x="2855914" y="333375"/>
            <a:ext cx="8199437" cy="960438"/>
          </a:xfrm>
          <a:prstGeom prst="rect">
            <a:avLst/>
          </a:prstGeom>
          <a:extLst>
            <a:ext uri="{AF507438-7753-43E0-B8FC-AC1667EBCBE1}">
              <a14:hiddenEffects xmlns:a14="http://schemas.microsoft.com/office/drawing/2010/main">
                <a:effectLst/>
              </a14:hiddenEffects>
            </a:ext>
          </a:extLst>
        </p:spPr>
        <p:txBody>
          <a:bodyPr wrap="none" fromWordArt="1">
            <a:prstTxWarp prst="textDeflateBottom">
              <a:avLst>
                <a:gd name="adj" fmla="val 76472"/>
              </a:avLst>
            </a:prstTxWarp>
            <a:scene3d>
              <a:camera prst="legacyPerspectiveFront">
                <a:rot lat="19799999" lon="19439998" rev="0"/>
              </a:camera>
              <a:lightRig rig="legacyNormal2" dir="t"/>
            </a:scene3d>
            <a:sp3d extrusionH="354000" prstMaterial="legacyMatte">
              <a:extrusionClr>
                <a:srgbClr val="939676"/>
              </a:extrusionClr>
            </a:sp3d>
          </a:bodyPr>
          <a:lstStyle/>
          <a:p>
            <a:pPr algn="ctr" eaLnBrk="0" fontAlgn="base" hangingPunct="0">
              <a:spcBef>
                <a:spcPct val="0"/>
              </a:spcBef>
              <a:spcAft>
                <a:spcPct val="0"/>
              </a:spcAft>
            </a:pPr>
            <a:r>
              <a:rPr lang="en-GB" sz="3600" kern="10">
                <a:ln w="9525">
                  <a:round/>
                  <a:headEnd/>
                  <a:tailEnd/>
                </a:ln>
                <a:gradFill rotWithShape="0">
                  <a:gsLst>
                    <a:gs pos="0">
                      <a:srgbClr val="707070"/>
                    </a:gs>
                    <a:gs pos="50000">
                      <a:srgbClr val="FFFFFF"/>
                    </a:gs>
                    <a:gs pos="100000">
                      <a:srgbClr val="707070"/>
                    </a:gs>
                  </a:gsLst>
                  <a:lin ang="3625358" scaled="1"/>
                </a:gradFill>
                <a:latin typeface="Impact"/>
              </a:rPr>
              <a:t>customer care</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2424" y="4221088"/>
            <a:ext cx="1654696" cy="1222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6360" y="23002"/>
            <a:ext cx="1353507" cy="1268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7972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RM RM hierarcy"/>
          <p:cNvPicPr>
            <a:picLocks noChangeAspect="1" noChangeArrowheads="1"/>
          </p:cNvPicPr>
          <p:nvPr/>
        </p:nvPicPr>
        <p:blipFill>
          <a:blip r:embed="rId2">
            <a:extLst>
              <a:ext uri="{28A0092B-C50C-407E-A947-70E740481C1C}">
                <a14:useLocalDpi xmlns:a14="http://schemas.microsoft.com/office/drawing/2010/main" val="0"/>
              </a:ext>
            </a:extLst>
          </a:blip>
          <a:srcRect b="10187"/>
          <a:stretch>
            <a:fillRect/>
          </a:stretch>
        </p:blipFill>
        <p:spPr bwMode="auto">
          <a:xfrm>
            <a:off x="1524000" y="1151579"/>
            <a:ext cx="9144000" cy="573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WordArt 5"/>
          <p:cNvSpPr>
            <a:spLocks noChangeArrowheads="1" noChangeShapeType="1" noTextEdit="1"/>
          </p:cNvSpPr>
          <p:nvPr/>
        </p:nvSpPr>
        <p:spPr bwMode="auto">
          <a:xfrm>
            <a:off x="1919288" y="765176"/>
            <a:ext cx="7848600" cy="371475"/>
          </a:xfrm>
          <a:prstGeom prst="rect">
            <a:avLst/>
          </a:prstGeom>
        </p:spPr>
        <p:txBody>
          <a:bodyPr wrap="none" fromWordArt="1">
            <a:prstTxWarp prst="textPlain">
              <a:avLst>
                <a:gd name="adj" fmla="val 50000"/>
              </a:avLst>
            </a:prstTxWarp>
          </a:bodyPr>
          <a:lstStyle/>
          <a:p>
            <a:pPr algn="ctr" fontAlgn="base">
              <a:spcBef>
                <a:spcPct val="0"/>
              </a:spcBef>
              <a:spcAft>
                <a:spcPct val="0"/>
              </a:spcAft>
            </a:pPr>
            <a:r>
              <a:rPr lang="en-GB" sz="2400" kern="10" dirty="0">
                <a:ln w="19050">
                  <a:solidFill>
                    <a:srgbClr val="99CCFF"/>
                  </a:solidFill>
                  <a:round/>
                  <a:headEnd/>
                  <a:tailEnd/>
                </a:ln>
                <a:solidFill>
                  <a:srgbClr val="0066CC"/>
                </a:solidFill>
                <a:effectLst>
                  <a:outerShdw dist="35921" dir="2700000" algn="ctr" rotWithShape="0">
                    <a:srgbClr val="990000"/>
                  </a:outerShdw>
                </a:effectLst>
                <a:latin typeface="Times New Roman" panose="02020603050405020304" pitchFamily="18" charset="0"/>
                <a:cs typeface="Times New Roman" panose="02020603050405020304" pitchFamily="18" charset="0"/>
              </a:rPr>
              <a:t>Customer </a:t>
            </a:r>
            <a:r>
              <a:rPr lang="en-GB" sz="2400" kern="10" dirty="0" err="1">
                <a:ln w="19050">
                  <a:solidFill>
                    <a:srgbClr val="99CCFF"/>
                  </a:solidFill>
                  <a:round/>
                  <a:headEnd/>
                  <a:tailEnd/>
                </a:ln>
                <a:solidFill>
                  <a:srgbClr val="0066CC"/>
                </a:solidFill>
                <a:effectLst>
                  <a:outerShdw dist="35921" dir="2700000" algn="ctr" rotWithShape="0">
                    <a:srgbClr val="990000"/>
                  </a:outerShdw>
                </a:effectLst>
                <a:latin typeface="Times New Roman" panose="02020603050405020304" pitchFamily="18" charset="0"/>
                <a:cs typeface="Times New Roman" panose="02020603050405020304" pitchFamily="18" charset="0"/>
              </a:rPr>
              <a:t>Managment</a:t>
            </a:r>
            <a:r>
              <a:rPr lang="en-GB" sz="2400" kern="10" dirty="0">
                <a:ln w="19050">
                  <a:solidFill>
                    <a:srgbClr val="99CCFF"/>
                  </a:solidFill>
                  <a:round/>
                  <a:headEnd/>
                  <a:tailEnd/>
                </a:ln>
                <a:solidFill>
                  <a:srgbClr val="0066CC"/>
                </a:solidFill>
                <a:effectLst>
                  <a:outerShdw dist="35921" dir="2700000" algn="ctr" rotWithShape="0">
                    <a:srgbClr val="990000"/>
                  </a:outerShdw>
                </a:effectLst>
                <a:latin typeface="Times New Roman" panose="02020603050405020304" pitchFamily="18" charset="0"/>
                <a:cs typeface="Times New Roman" panose="02020603050405020304" pitchFamily="18" charset="0"/>
              </a:rPr>
              <a:t>, CRM &amp; RM</a:t>
            </a:r>
          </a:p>
        </p:txBody>
      </p:sp>
      <p:pic>
        <p:nvPicPr>
          <p:cNvPr id="2054" name="Picture 6" descr="bd07603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1" y="5445224"/>
            <a:ext cx="1447069" cy="141277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bd19644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4826" y="3644901"/>
            <a:ext cx="1393825" cy="16859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j019902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4412" y="2348881"/>
            <a:ext cx="1518721" cy="1296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731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p:cNvSpPr>
            <a:spLocks noChangeArrowheads="1"/>
          </p:cNvSpPr>
          <p:nvPr/>
        </p:nvSpPr>
        <p:spPr bwMode="auto">
          <a:xfrm>
            <a:off x="299258" y="620688"/>
            <a:ext cx="640871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fontAlgn="base" hangingPunct="0">
              <a:spcBef>
                <a:spcPct val="0"/>
              </a:spcBef>
              <a:spcAft>
                <a:spcPct val="0"/>
              </a:spcAft>
            </a:pPr>
            <a:endParaRPr lang="en-US" sz="2000" dirty="0">
              <a:solidFill>
                <a:srgbClr val="336666"/>
              </a:solidFill>
            </a:endParaRPr>
          </a:p>
          <a:p>
            <a:pPr algn="just" eaLnBrk="0" fontAlgn="base" hangingPunct="0">
              <a:spcBef>
                <a:spcPct val="0"/>
              </a:spcBef>
              <a:spcAft>
                <a:spcPct val="0"/>
              </a:spcAft>
              <a:buFontTx/>
              <a:buChar char="•"/>
            </a:pPr>
            <a:r>
              <a:rPr lang="en-US" sz="2000" dirty="0">
                <a:solidFill>
                  <a:srgbClr val="336666"/>
                </a:solidFill>
                <a:latin typeface="Times New Roman" panose="02020603050405020304" pitchFamily="18" charset="0"/>
                <a:cs typeface="Times New Roman" panose="02020603050405020304" pitchFamily="18" charset="0"/>
              </a:rPr>
              <a:t>Retaining customers through excellent service, produces benefits plus better revenue and profits;</a:t>
            </a:r>
          </a:p>
          <a:p>
            <a:pPr algn="just" eaLnBrk="0" fontAlgn="base" hangingPunct="0">
              <a:spcBef>
                <a:spcPct val="0"/>
              </a:spcBef>
              <a:spcAft>
                <a:spcPct val="0"/>
              </a:spcAft>
              <a:buFontTx/>
              <a:buChar char="•"/>
            </a:pPr>
            <a:r>
              <a:rPr lang="en-US" sz="2000" dirty="0">
                <a:solidFill>
                  <a:srgbClr val="336666"/>
                </a:solidFill>
                <a:latin typeface="Times New Roman" panose="02020603050405020304" pitchFamily="18" charset="0"/>
                <a:cs typeface="Times New Roman" panose="02020603050405020304" pitchFamily="18" charset="0"/>
              </a:rPr>
              <a:t>It enables easier growth by sustaining healthier volumes and margins and business expansion from word-of-mouth referrals;</a:t>
            </a:r>
          </a:p>
          <a:p>
            <a:pPr algn="just" eaLnBrk="0" fontAlgn="base" hangingPunct="0">
              <a:spcBef>
                <a:spcPct val="0"/>
              </a:spcBef>
              <a:spcAft>
                <a:spcPct val="0"/>
              </a:spcAft>
              <a:buFontTx/>
              <a:buChar char="•"/>
            </a:pPr>
            <a:r>
              <a:rPr lang="en-US" sz="2000" dirty="0">
                <a:solidFill>
                  <a:srgbClr val="336666"/>
                </a:solidFill>
                <a:latin typeface="Times New Roman" panose="02020603050405020304" pitchFamily="18" charset="0"/>
                <a:cs typeface="Times New Roman" panose="02020603050405020304" pitchFamily="18" charset="0"/>
              </a:rPr>
              <a:t>High levels of customer retention via effective customer service improves staff morale and motivation with better staff retention. When customers are happy, staff are happy and more productive;</a:t>
            </a:r>
          </a:p>
          <a:p>
            <a:pPr algn="just" eaLnBrk="0" fontAlgn="base" hangingPunct="0">
              <a:spcBef>
                <a:spcPct val="0"/>
              </a:spcBef>
              <a:spcAft>
                <a:spcPct val="0"/>
              </a:spcAft>
              <a:buFontTx/>
              <a:buChar char="•"/>
            </a:pPr>
            <a:r>
              <a:rPr lang="en-US" sz="2000" dirty="0">
                <a:solidFill>
                  <a:srgbClr val="336666"/>
                </a:solidFill>
                <a:latin typeface="Times New Roman" panose="02020603050405020304" pitchFamily="18" charset="0"/>
                <a:cs typeface="Times New Roman" panose="02020603050405020304" pitchFamily="18" charset="0"/>
              </a:rPr>
              <a:t>Reduced customer attrition reduces litigation and legal problems;</a:t>
            </a:r>
          </a:p>
          <a:p>
            <a:pPr algn="just" eaLnBrk="0" fontAlgn="base" hangingPunct="0">
              <a:spcBef>
                <a:spcPct val="0"/>
              </a:spcBef>
              <a:spcAft>
                <a:spcPct val="0"/>
              </a:spcAft>
              <a:buFontTx/>
              <a:buChar char="•"/>
            </a:pPr>
            <a:r>
              <a:rPr lang="en-US" sz="2000" dirty="0">
                <a:solidFill>
                  <a:srgbClr val="336666"/>
                </a:solidFill>
                <a:latin typeface="Times New Roman" panose="02020603050405020304" pitchFamily="18" charset="0"/>
                <a:cs typeface="Times New Roman" panose="02020603050405020304" pitchFamily="18" charset="0"/>
              </a:rPr>
              <a:t>Retaining customers enables </a:t>
            </a:r>
            <a:r>
              <a:rPr lang="en-GB" sz="2000" dirty="0">
                <a:solidFill>
                  <a:srgbClr val="336666"/>
                </a:solidFill>
                <a:latin typeface="Times New Roman" panose="02020603050405020304" pitchFamily="18" charset="0"/>
                <a:cs typeface="Times New Roman" panose="02020603050405020304" pitchFamily="18" charset="0"/>
              </a:rPr>
              <a:t>organisation</a:t>
            </a:r>
            <a:r>
              <a:rPr lang="en-US" sz="2000" dirty="0">
                <a:solidFill>
                  <a:srgbClr val="336666"/>
                </a:solidFill>
                <a:latin typeface="Times New Roman" panose="02020603050405020304" pitchFamily="18" charset="0"/>
                <a:cs typeface="Times New Roman" panose="02020603050405020304" pitchFamily="18" charset="0"/>
              </a:rPr>
              <a:t> to focus on proactive opportunities (growth, innovation, development) rather than reactive crisis management and high pressures to win replacement business;</a:t>
            </a:r>
          </a:p>
          <a:p>
            <a:pPr algn="just" eaLnBrk="0" fontAlgn="base" hangingPunct="0">
              <a:spcBef>
                <a:spcPct val="0"/>
              </a:spcBef>
              <a:spcAft>
                <a:spcPct val="0"/>
              </a:spcAft>
              <a:buFontTx/>
              <a:buChar char="•"/>
            </a:pPr>
            <a:r>
              <a:rPr lang="en-US" sz="2000" dirty="0">
                <a:solidFill>
                  <a:srgbClr val="336666"/>
                </a:solidFill>
                <a:latin typeface="Times New Roman" panose="02020603050405020304" pitchFamily="18" charset="0"/>
                <a:cs typeface="Times New Roman" panose="02020603050405020304" pitchFamily="18" charset="0"/>
              </a:rPr>
              <a:t>Having a culture of delighting customers fuels positive publicity and reputation in the media.</a:t>
            </a:r>
          </a:p>
        </p:txBody>
      </p:sp>
      <p:sp>
        <p:nvSpPr>
          <p:cNvPr id="2053" name="WordArt 5"/>
          <p:cNvSpPr>
            <a:spLocks noChangeArrowheads="1" noChangeShapeType="1" noTextEdit="1"/>
          </p:cNvSpPr>
          <p:nvPr/>
        </p:nvSpPr>
        <p:spPr bwMode="auto">
          <a:xfrm>
            <a:off x="3503614" y="404814"/>
            <a:ext cx="4772025" cy="52387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scene3d>
              <a:camera prst="legacyPerspectiveTopLeft"/>
              <a:lightRig rig="legacyNormal3" dir="r"/>
            </a:scene3d>
            <a:sp3d extrusionH="201600" prstMaterial="legacyMetal">
              <a:extrusionClr>
                <a:srgbClr val="FFFFFF"/>
              </a:extrusionClr>
            </a:sp3d>
          </a:bodyPr>
          <a:lstStyle/>
          <a:p>
            <a:pPr algn="ctr" eaLnBrk="0" fontAlgn="base" hangingPunct="0">
              <a:spcBef>
                <a:spcPct val="0"/>
              </a:spcBef>
              <a:spcAft>
                <a:spcPct val="0"/>
              </a:spcAft>
            </a:pPr>
            <a:r>
              <a:rPr lang="en-GB" sz="3600" kern="10">
                <a:ln w="9525">
                  <a:round/>
                  <a:headEnd/>
                  <a:tailEnd/>
                </a:ln>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1"/>
                </a:gradFill>
                <a:latin typeface="Times New Roman"/>
                <a:cs typeface="Times New Roman"/>
              </a:rPr>
              <a:t>Effective customer service</a:t>
            </a:r>
          </a:p>
        </p:txBody>
      </p:sp>
      <p:pic>
        <p:nvPicPr>
          <p:cNvPr id="9218" name="Picture 2" descr="8 Rules for Good Customer Serv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1848" y="1798870"/>
            <a:ext cx="5375920" cy="3583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234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lationship Marketing: How to Create Lifelong Custom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938"/>
            <a:ext cx="12192000" cy="628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890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b="1" dirty="0">
                <a:effectLst>
                  <a:outerShdw blurRad="38100" dist="38100" dir="2700000" algn="tl">
                    <a:srgbClr val="000000">
                      <a:alpha val="43137"/>
                    </a:srgbClr>
                  </a:outerShdw>
                </a:effectLst>
              </a:rPr>
              <a:t>Relationship marketing ladder of customer loyalty</a:t>
            </a:r>
          </a:p>
        </p:txBody>
      </p:sp>
      <p:sp>
        <p:nvSpPr>
          <p:cNvPr id="4" name="TextBox 3"/>
          <p:cNvSpPr txBox="1"/>
          <p:nvPr/>
        </p:nvSpPr>
        <p:spPr>
          <a:xfrm>
            <a:off x="6528048" y="2276872"/>
            <a:ext cx="1908212" cy="4154984"/>
          </a:xfrm>
          <a:prstGeom prst="rect">
            <a:avLst/>
          </a:prstGeom>
          <a:noFill/>
        </p:spPr>
        <p:txBody>
          <a:bodyPr wrap="square" rtlCol="0">
            <a:spAutoFit/>
          </a:bodyPr>
          <a:lstStyle/>
          <a:p>
            <a:r>
              <a:rPr lang="en-GB" sz="2400" dirty="0"/>
              <a:t>Partner</a:t>
            </a:r>
          </a:p>
          <a:p>
            <a:endParaRPr lang="en-GB" sz="2400" dirty="0"/>
          </a:p>
          <a:p>
            <a:r>
              <a:rPr lang="en-GB" sz="2400" dirty="0"/>
              <a:t>Advocate</a:t>
            </a:r>
          </a:p>
          <a:p>
            <a:endParaRPr lang="en-GB" sz="2400" dirty="0"/>
          </a:p>
          <a:p>
            <a:r>
              <a:rPr lang="en-GB" sz="2400" dirty="0"/>
              <a:t>Supporter</a:t>
            </a:r>
          </a:p>
          <a:p>
            <a:endParaRPr lang="en-GB" sz="2400" dirty="0"/>
          </a:p>
          <a:p>
            <a:r>
              <a:rPr lang="en-GB" sz="2400" dirty="0"/>
              <a:t>Client</a:t>
            </a:r>
          </a:p>
          <a:p>
            <a:endParaRPr lang="en-GB" sz="2400" dirty="0"/>
          </a:p>
          <a:p>
            <a:r>
              <a:rPr lang="en-GB" sz="2400" dirty="0"/>
              <a:t>Customer</a:t>
            </a:r>
          </a:p>
          <a:p>
            <a:endParaRPr lang="en-GB" sz="2400" dirty="0"/>
          </a:p>
          <a:p>
            <a:r>
              <a:rPr lang="en-GB" sz="2400" dirty="0"/>
              <a:t>Prospect</a:t>
            </a:r>
          </a:p>
        </p:txBody>
      </p:sp>
      <p:sp>
        <p:nvSpPr>
          <p:cNvPr id="5" name="Up-Down Arrow 4"/>
          <p:cNvSpPr/>
          <p:nvPr/>
        </p:nvSpPr>
        <p:spPr bwMode="auto">
          <a:xfrm>
            <a:off x="6096000" y="5373216"/>
            <a:ext cx="340616" cy="1008112"/>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a:latin typeface="Tahoma" pitchFamily="34" charset="0"/>
            </a:endParaRPr>
          </a:p>
        </p:txBody>
      </p:sp>
      <p:sp>
        <p:nvSpPr>
          <p:cNvPr id="8" name="Up-Down Arrow 7"/>
          <p:cNvSpPr/>
          <p:nvPr/>
        </p:nvSpPr>
        <p:spPr bwMode="auto">
          <a:xfrm>
            <a:off x="8040216" y="2492896"/>
            <a:ext cx="340616" cy="2376264"/>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a:latin typeface="Tahoma" pitchFamily="34" charset="0"/>
            </a:endParaRPr>
          </a:p>
        </p:txBody>
      </p:sp>
      <p:sp>
        <p:nvSpPr>
          <p:cNvPr id="6" name="TextBox 5"/>
          <p:cNvSpPr txBox="1"/>
          <p:nvPr/>
        </p:nvSpPr>
        <p:spPr>
          <a:xfrm>
            <a:off x="4583832" y="5445225"/>
            <a:ext cx="1584176" cy="769441"/>
          </a:xfrm>
          <a:prstGeom prst="rect">
            <a:avLst/>
          </a:prstGeom>
          <a:noFill/>
        </p:spPr>
        <p:txBody>
          <a:bodyPr wrap="square" rtlCol="0">
            <a:spAutoFit/>
          </a:bodyPr>
          <a:lstStyle/>
          <a:p>
            <a:r>
              <a:rPr lang="en-GB" sz="2200" b="1" dirty="0">
                <a:effectLst>
                  <a:outerShdw blurRad="38100" dist="38100" dir="2700000" algn="tl">
                    <a:srgbClr val="000000">
                      <a:alpha val="43137"/>
                    </a:srgbClr>
                  </a:outerShdw>
                </a:effectLst>
              </a:rPr>
              <a:t>Customer</a:t>
            </a:r>
            <a:br>
              <a:rPr lang="en-GB" sz="2200" b="1" dirty="0">
                <a:effectLst>
                  <a:outerShdw blurRad="38100" dist="38100" dir="2700000" algn="tl">
                    <a:srgbClr val="000000">
                      <a:alpha val="43137"/>
                    </a:srgbClr>
                  </a:outerShdw>
                </a:effectLst>
              </a:rPr>
            </a:br>
            <a:r>
              <a:rPr lang="en-GB" sz="2200" b="1" dirty="0">
                <a:effectLst>
                  <a:outerShdw blurRad="38100" dist="38100" dir="2700000" algn="tl">
                    <a:srgbClr val="000000">
                      <a:alpha val="43137"/>
                    </a:srgbClr>
                  </a:outerShdw>
                </a:effectLst>
              </a:rPr>
              <a:t>catching</a:t>
            </a:r>
          </a:p>
        </p:txBody>
      </p:sp>
      <p:sp>
        <p:nvSpPr>
          <p:cNvPr id="9" name="TextBox 8"/>
          <p:cNvSpPr txBox="1"/>
          <p:nvPr/>
        </p:nvSpPr>
        <p:spPr>
          <a:xfrm>
            <a:off x="8436260" y="3284872"/>
            <a:ext cx="1800200" cy="769441"/>
          </a:xfrm>
          <a:prstGeom prst="rect">
            <a:avLst/>
          </a:prstGeom>
          <a:noFill/>
        </p:spPr>
        <p:txBody>
          <a:bodyPr wrap="square" rtlCol="0">
            <a:spAutoFit/>
          </a:bodyPr>
          <a:lstStyle/>
          <a:p>
            <a:r>
              <a:rPr lang="en-GB" sz="2200" b="1" dirty="0">
                <a:effectLst>
                  <a:outerShdw blurRad="38100" dist="38100" dir="2700000" algn="tl">
                    <a:srgbClr val="000000">
                      <a:alpha val="43137"/>
                    </a:srgbClr>
                  </a:outerShdw>
                </a:effectLst>
              </a:rPr>
              <a:t>Customer</a:t>
            </a:r>
          </a:p>
          <a:p>
            <a:r>
              <a:rPr lang="en-GB" sz="2200" b="1" dirty="0">
                <a:effectLst>
                  <a:outerShdw blurRad="38100" dist="38100" dir="2700000" algn="tl">
                    <a:srgbClr val="000000">
                      <a:alpha val="43137"/>
                    </a:srgbClr>
                  </a:outerShdw>
                </a:effectLst>
              </a:rPr>
              <a:t>Keeping</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7542" y="4115148"/>
            <a:ext cx="158115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88" y="2060848"/>
            <a:ext cx="85725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552" y="1772817"/>
            <a:ext cx="2880320" cy="485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0083" y="1894160"/>
            <a:ext cx="55245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1202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44624"/>
            <a:ext cx="10058400" cy="1450757"/>
          </a:xfrm>
        </p:spPr>
        <p:txBody>
          <a:bodyPr/>
          <a:lstStyle/>
          <a:p>
            <a:pPr algn="ctr"/>
            <a:r>
              <a:rPr lang="en-US" sz="5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Marketing -Introduction</a:t>
            </a:r>
            <a:endParaRPr lang="en-GB" sz="5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050" name="Picture 2" descr="Sales vs. Marketing: Do You Know the Difference? - SmallBizDai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4072" y="1963592"/>
            <a:ext cx="7344816" cy="4898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006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b="1" dirty="0">
                <a:latin typeface="Times New Roman" panose="02020603050405020304" pitchFamily="18" charset="0"/>
                <a:cs typeface="Times New Roman" panose="02020603050405020304" pitchFamily="18" charset="0"/>
              </a:rPr>
              <a:t>Definitions of Marketing</a:t>
            </a:r>
          </a:p>
        </p:txBody>
      </p:sp>
      <p:sp>
        <p:nvSpPr>
          <p:cNvPr id="5" name="Text Placeholder 4"/>
          <p:cNvSpPr>
            <a:spLocks noGrp="1"/>
          </p:cNvSpPr>
          <p:nvPr>
            <p:ph type="body" idx="1"/>
          </p:nvPr>
        </p:nvSpPr>
        <p:spPr>
          <a:xfrm>
            <a:off x="1981200" y="1556793"/>
            <a:ext cx="4040188" cy="618083"/>
          </a:xfrm>
        </p:spPr>
        <p:txBody>
          <a:bodyPr>
            <a:normAutofit fontScale="92500" lnSpcReduction="10000"/>
          </a:bodyPr>
          <a:lstStyle/>
          <a:p>
            <a:r>
              <a:rPr lang="en-GB" sz="2300" dirty="0"/>
              <a:t>Chartered Institute of Marketing</a:t>
            </a:r>
          </a:p>
        </p:txBody>
      </p:sp>
      <p:sp>
        <p:nvSpPr>
          <p:cNvPr id="6" name="Content Placeholder 5"/>
          <p:cNvSpPr>
            <a:spLocks noGrp="1"/>
          </p:cNvSpPr>
          <p:nvPr>
            <p:ph sz="half" idx="2"/>
          </p:nvPr>
        </p:nvSpPr>
        <p:spPr>
          <a:xfrm>
            <a:off x="2135560" y="2348880"/>
            <a:ext cx="3453780" cy="3777283"/>
          </a:xfrm>
        </p:spPr>
        <p:txBody>
          <a:bodyPr/>
          <a:lstStyle/>
          <a:p>
            <a:pPr marL="0" indent="0">
              <a:buNone/>
            </a:pPr>
            <a:r>
              <a:rPr lang="en-GB" sz="3000" dirty="0">
                <a:latin typeface="Times New Roman" panose="02020603050405020304" pitchFamily="18" charset="0"/>
                <a:cs typeface="Times New Roman" panose="02020603050405020304" pitchFamily="18" charset="0"/>
              </a:rPr>
              <a:t>Marketing is the management process responsible for identifying, anticipating and satisfying customer requirements profitably</a:t>
            </a:r>
          </a:p>
        </p:txBody>
      </p:sp>
      <p:sp>
        <p:nvSpPr>
          <p:cNvPr id="7" name="Text Placeholder 6"/>
          <p:cNvSpPr>
            <a:spLocks noGrp="1"/>
          </p:cNvSpPr>
          <p:nvPr>
            <p:ph type="body" sz="quarter" idx="3"/>
          </p:nvPr>
        </p:nvSpPr>
        <p:spPr>
          <a:xfrm>
            <a:off x="7176120" y="1563378"/>
            <a:ext cx="4175447" cy="639762"/>
          </a:xfrm>
        </p:spPr>
        <p:txBody>
          <a:bodyPr>
            <a:normAutofit fontScale="92500" lnSpcReduction="10000"/>
          </a:bodyPr>
          <a:lstStyle/>
          <a:p>
            <a:r>
              <a:rPr lang="en-GB" sz="2300" dirty="0"/>
              <a:t>American Marketing Association</a:t>
            </a:r>
          </a:p>
        </p:txBody>
      </p:sp>
      <p:sp>
        <p:nvSpPr>
          <p:cNvPr id="8" name="Content Placeholder 7"/>
          <p:cNvSpPr>
            <a:spLocks noGrp="1"/>
          </p:cNvSpPr>
          <p:nvPr>
            <p:ph sz="quarter" idx="4"/>
          </p:nvPr>
        </p:nvSpPr>
        <p:spPr>
          <a:xfrm>
            <a:off x="7032104" y="2348880"/>
            <a:ext cx="4716017" cy="3777283"/>
          </a:xfrm>
        </p:spPr>
        <p:txBody>
          <a:bodyPr/>
          <a:lstStyle/>
          <a:p>
            <a:pPr marL="0" indent="0">
              <a:buNone/>
            </a:pPr>
            <a:r>
              <a:rPr lang="en-GB" sz="3000" dirty="0">
                <a:latin typeface="Times New Roman" panose="02020603050405020304" pitchFamily="18" charset="0"/>
                <a:cs typeface="Times New Roman" panose="02020603050405020304" pitchFamily="18" charset="0"/>
              </a:rPr>
              <a:t>Marketing is the process of planning and executing the conception, pricing, promotion and distribution of ideas, goods and services to create exchanges that satisfy individual and organisational objectives</a:t>
            </a:r>
          </a:p>
        </p:txBody>
      </p:sp>
    </p:spTree>
    <p:extLst>
      <p:ext uri="{BB962C8B-B14F-4D97-AF65-F5344CB8AC3E}">
        <p14:creationId xmlns:p14="http://schemas.microsoft.com/office/powerpoint/2010/main" val="1843536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MARKETING UNIT ppt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80" y="-25152"/>
            <a:ext cx="12216680" cy="6883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86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type="subTitle" idx="1"/>
          </p:nvPr>
        </p:nvSpPr>
        <p:spPr>
          <a:xfrm>
            <a:off x="695400" y="1916832"/>
            <a:ext cx="10428386" cy="5013176"/>
          </a:xfrm>
        </p:spPr>
        <p:txBody>
          <a:bodyPr/>
          <a:lstStyle/>
          <a:p>
            <a:pPr marL="457200" indent="-457200" algn="l" eaLnBrk="1" hangingPunct="1">
              <a:buFont typeface="Arial" pitchFamily="34" charset="0"/>
              <a:buChar char="•"/>
            </a:pPr>
            <a:r>
              <a:rPr lang="en-GB" sz="2800" b="1" dirty="0">
                <a:solidFill>
                  <a:srgbClr val="002060"/>
                </a:solidFill>
              </a:rPr>
              <a:t>The marketing concept is a business philosophy that emphasises long-run profitability;</a:t>
            </a:r>
          </a:p>
          <a:p>
            <a:pPr marL="514350" indent="-514350" algn="l" eaLnBrk="1" hangingPunct="1">
              <a:buFont typeface="Arial" pitchFamily="34" charset="0"/>
              <a:buChar char="•"/>
            </a:pPr>
            <a:r>
              <a:rPr lang="en-GB" sz="2800" b="1" dirty="0">
                <a:solidFill>
                  <a:srgbClr val="002060"/>
                </a:solidFill>
              </a:rPr>
              <a:t>Market orientation refers to the implementation of the marketing concept that attempts to integrate marketing with other corporate functions.</a:t>
            </a:r>
          </a:p>
          <a:p>
            <a:pPr marL="285750" indent="-285750" algn="l" eaLnBrk="1" hangingPunct="1">
              <a:buFont typeface="Arial" pitchFamily="34" charset="0"/>
              <a:buChar char="•"/>
            </a:pPr>
            <a:endParaRPr lang="en-GB" sz="2800" b="1" dirty="0">
              <a:solidFill>
                <a:srgbClr val="002060"/>
              </a:solidFill>
            </a:endParaRPr>
          </a:p>
        </p:txBody>
      </p:sp>
      <p:sp>
        <p:nvSpPr>
          <p:cNvPr id="3075" name="WordArt 4"/>
          <p:cNvSpPr>
            <a:spLocks noChangeArrowheads="1" noChangeShapeType="1" noTextEdit="1"/>
          </p:cNvSpPr>
          <p:nvPr/>
        </p:nvSpPr>
        <p:spPr bwMode="auto">
          <a:xfrm rot="-307270">
            <a:off x="1885638" y="331533"/>
            <a:ext cx="8594725" cy="1238250"/>
          </a:xfrm>
          <a:prstGeom prst="rect">
            <a:avLst/>
          </a:prstGeom>
        </p:spPr>
        <p:txBody>
          <a:bodyPr wrap="none" fromWordArt="1">
            <a:prstTxWarp prst="textCanUp">
              <a:avLst>
                <a:gd name="adj" fmla="val 85713"/>
              </a:avLst>
            </a:prstTxWarp>
            <a:scene3d>
              <a:camera prst="legacyObliqueTopLeft"/>
              <a:lightRig rig="legacyNormal3" dir="r"/>
            </a:scene3d>
            <a:sp3d extrusionH="201600" prstMaterial="legacyMatte">
              <a:extrusionClr>
                <a:srgbClr val="0066CC"/>
              </a:extrusionClr>
            </a:sp3d>
          </a:bodyPr>
          <a:lstStyle/>
          <a:p>
            <a:pPr algn="ctr" fontAlgn="base">
              <a:spcBef>
                <a:spcPct val="0"/>
              </a:spcBef>
              <a:spcAft>
                <a:spcPct val="0"/>
              </a:spcAft>
            </a:pPr>
            <a:r>
              <a:rPr lang="en-GB" sz="3600" kern="10" dirty="0">
                <a:ln w="9525">
                  <a:round/>
                  <a:headEnd/>
                  <a:tailEnd/>
                </a:ln>
                <a:gradFill rotWithShape="1">
                  <a:gsLst>
                    <a:gs pos="0">
                      <a:srgbClr val="FFFFCC"/>
                    </a:gs>
                    <a:gs pos="100000">
                      <a:srgbClr val="FF9999"/>
                    </a:gs>
                  </a:gsLst>
                  <a:lin ang="5400000" scaled="1"/>
                </a:gradFill>
                <a:latin typeface="Times New Roman"/>
                <a:cs typeface="Times New Roman"/>
              </a:rPr>
              <a:t>Marketing concept v marketing orientation</a:t>
            </a:r>
          </a:p>
        </p:txBody>
      </p:sp>
      <p:pic>
        <p:nvPicPr>
          <p:cNvPr id="4098" name="Picture 2" descr="The effective marketing strategies you need to know for 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6081" y="4127519"/>
            <a:ext cx="5360248" cy="2730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767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579438"/>
            <a:ext cx="9144000" cy="1143000"/>
          </a:xfrm>
        </p:spPr>
        <p:txBody>
          <a:bodyPr/>
          <a:lstStyle/>
          <a:p>
            <a:r>
              <a:rPr lang="en-GB" b="1" dirty="0">
                <a:effectLst>
                  <a:outerShdw blurRad="38100" dist="38100" dir="2700000" algn="tl">
                    <a:srgbClr val="000000">
                      <a:alpha val="43137"/>
                    </a:srgbClr>
                  </a:outerShdw>
                </a:effectLst>
              </a:rPr>
              <a:t>Evolution of the marketing concept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29902525"/>
              </p:ext>
            </p:extLst>
          </p:nvPr>
        </p:nvGraphicFramePr>
        <p:xfrm>
          <a:off x="2135561" y="1772816"/>
          <a:ext cx="8136905" cy="4285962"/>
        </p:xfrm>
        <a:graphic>
          <a:graphicData uri="http://schemas.openxmlformats.org/drawingml/2006/table">
            <a:tbl>
              <a:tblPr firstRow="1" bandRow="1">
                <a:tableStyleId>{5C22544A-7EE6-4342-B048-85BDC9FD1C3A}</a:tableStyleId>
              </a:tblPr>
              <a:tblGrid>
                <a:gridCol w="2732856">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660849">
                  <a:extLst>
                    <a:ext uri="{9D8B030D-6E8A-4147-A177-3AD203B41FA5}">
                      <a16:colId xmlns:a16="http://schemas.microsoft.com/office/drawing/2014/main" val="20002"/>
                    </a:ext>
                  </a:extLst>
                </a:gridCol>
              </a:tblGrid>
              <a:tr h="489918">
                <a:tc>
                  <a:txBody>
                    <a:bodyPr/>
                    <a:lstStyle/>
                    <a:p>
                      <a:r>
                        <a:rPr lang="en-GB" dirty="0">
                          <a:ln>
                            <a:solidFill>
                              <a:sysClr val="windowText" lastClr="000000"/>
                            </a:solidFill>
                          </a:ln>
                          <a:solidFill>
                            <a:schemeClr val="tx1">
                              <a:lumMod val="90000"/>
                              <a:lumOff val="10000"/>
                            </a:schemeClr>
                          </a:solidFill>
                          <a:effectLst>
                            <a:outerShdw blurRad="50800" dist="38100" dir="5400000" algn="t" rotWithShape="0">
                              <a:prstClr val="black">
                                <a:alpha val="40000"/>
                              </a:prstClr>
                            </a:outerShdw>
                          </a:effectLst>
                        </a:rPr>
                        <a:t>ORIENTATION</a:t>
                      </a:r>
                    </a:p>
                  </a:txBody>
                  <a:tcPr/>
                </a:tc>
                <a:tc>
                  <a:txBody>
                    <a:bodyPr/>
                    <a:lstStyle/>
                    <a:p>
                      <a:r>
                        <a:rPr lang="en-GB" dirty="0">
                          <a:ln>
                            <a:solidFill>
                              <a:sysClr val="windowText" lastClr="000000"/>
                            </a:solidFill>
                          </a:ln>
                          <a:solidFill>
                            <a:schemeClr val="tx1">
                              <a:lumMod val="90000"/>
                              <a:lumOff val="10000"/>
                            </a:schemeClr>
                          </a:solidFill>
                          <a:effectLst>
                            <a:outerShdw blurRad="50800" dist="38100" dir="5400000" algn="t" rotWithShape="0">
                              <a:prstClr val="black">
                                <a:alpha val="40000"/>
                              </a:prstClr>
                            </a:outerShdw>
                          </a:effectLst>
                        </a:rPr>
                        <a:t>MEANS</a:t>
                      </a:r>
                    </a:p>
                  </a:txBody>
                  <a:tcPr/>
                </a:tc>
                <a:tc>
                  <a:txBody>
                    <a:bodyPr/>
                    <a:lstStyle/>
                    <a:p>
                      <a:r>
                        <a:rPr lang="en-GB" dirty="0">
                          <a:ln>
                            <a:solidFill>
                              <a:sysClr val="windowText" lastClr="000000"/>
                            </a:solidFill>
                          </a:ln>
                          <a:solidFill>
                            <a:schemeClr val="tx1">
                              <a:lumMod val="90000"/>
                              <a:lumOff val="10000"/>
                            </a:schemeClr>
                          </a:solidFill>
                          <a:effectLst>
                            <a:outerShdw blurRad="50800" dist="38100" dir="5400000" algn="t" rotWithShape="0">
                              <a:prstClr val="black">
                                <a:alpha val="40000"/>
                              </a:prstClr>
                            </a:outerShdw>
                          </a:effectLst>
                        </a:rPr>
                        <a:t>PROFIT RESULT</a:t>
                      </a:r>
                    </a:p>
                  </a:txBody>
                  <a:tcPr/>
                </a:tc>
                <a:extLst>
                  <a:ext uri="{0D108BD9-81ED-4DB2-BD59-A6C34878D82A}">
                    <a16:rowId xmlns:a16="http://schemas.microsoft.com/office/drawing/2014/main" val="10000"/>
                  </a:ext>
                </a:extLst>
              </a:tr>
              <a:tr h="1231612">
                <a:tc>
                  <a:txBody>
                    <a:bodyPr/>
                    <a:lstStyle/>
                    <a:p>
                      <a:r>
                        <a:rPr lang="en-GB"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Marketing</a:t>
                      </a:r>
                    </a:p>
                  </a:txBody>
                  <a:tcPr/>
                </a:tc>
                <a:tc>
                  <a:txBody>
                    <a:bodyPr/>
                    <a:lstStyle/>
                    <a:p>
                      <a:r>
                        <a:rPr lang="en-GB"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Integrated customer</a:t>
                      </a:r>
                      <a:r>
                        <a:rPr lang="en-GB" b="1" cap="all" spc="0" baseline="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focus</a:t>
                      </a:r>
                      <a:endParaRPr lang="en-GB"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txBody>
                  <a:tcPr/>
                </a:tc>
                <a:tc>
                  <a:txBody>
                    <a:bodyPr/>
                    <a:lstStyle/>
                    <a:p>
                      <a:r>
                        <a:rPr lang="en-GB"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Long run profits through customer satisfaction</a:t>
                      </a:r>
                    </a:p>
                  </a:txBody>
                  <a:tcPr/>
                </a:tc>
                <a:extLst>
                  <a:ext uri="{0D108BD9-81ED-4DB2-BD59-A6C34878D82A}">
                    <a16:rowId xmlns:a16="http://schemas.microsoft.com/office/drawing/2014/main" val="10001"/>
                  </a:ext>
                </a:extLst>
              </a:tr>
              <a:tr h="1230798">
                <a:tc>
                  <a:txBody>
                    <a:bodyPr/>
                    <a:lstStyle/>
                    <a:p>
                      <a:r>
                        <a:rPr lang="en-GB"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Sales</a:t>
                      </a:r>
                    </a:p>
                  </a:txBody>
                  <a:tcPr/>
                </a:tc>
                <a:tc>
                  <a:txBody>
                    <a:bodyPr/>
                    <a:lstStyle/>
                    <a:p>
                      <a:r>
                        <a:rPr lang="en-GB"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Push!! Push!!</a:t>
                      </a:r>
                      <a:r>
                        <a:rPr lang="en-GB" b="1" cap="all" spc="0" baseline="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p>
                    <a:p>
                      <a:r>
                        <a:rPr lang="en-GB" b="1" cap="all" spc="0" baseline="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Sell!! Sell!!</a:t>
                      </a:r>
                      <a:endParaRPr lang="en-GB"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txBody>
                  <a:tcPr/>
                </a:tc>
                <a:tc>
                  <a:txBody>
                    <a:bodyPr/>
                    <a:lstStyle/>
                    <a:p>
                      <a:r>
                        <a:rPr lang="en-GB"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Short run increases in business through sales volume</a:t>
                      </a:r>
                    </a:p>
                  </a:txBody>
                  <a:tcPr/>
                </a:tc>
                <a:extLst>
                  <a:ext uri="{0D108BD9-81ED-4DB2-BD59-A6C34878D82A}">
                    <a16:rowId xmlns:a16="http://schemas.microsoft.com/office/drawing/2014/main" val="10002"/>
                  </a:ext>
                </a:extLst>
              </a:tr>
              <a:tr h="1333634">
                <a:tc>
                  <a:txBody>
                    <a:bodyPr/>
                    <a:lstStyle/>
                    <a:p>
                      <a:r>
                        <a:rPr lang="en-GB"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Production</a:t>
                      </a:r>
                    </a:p>
                  </a:txBody>
                  <a:tcPr/>
                </a:tc>
                <a:tc>
                  <a:txBody>
                    <a:bodyPr/>
                    <a:lstStyle/>
                    <a:p>
                      <a:r>
                        <a:rPr lang="en-GB"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Product and assembly line refinement</a:t>
                      </a:r>
                    </a:p>
                  </a:txBody>
                  <a:tcPr/>
                </a:tc>
                <a:tc>
                  <a:txBody>
                    <a:bodyPr/>
                    <a:lstStyle/>
                    <a:p>
                      <a:r>
                        <a:rPr lang="en-GB"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Profits through production controls</a:t>
                      </a:r>
                    </a:p>
                  </a:txBody>
                  <a:tcPr/>
                </a:tc>
                <a:extLst>
                  <a:ext uri="{0D108BD9-81ED-4DB2-BD59-A6C34878D82A}">
                    <a16:rowId xmlns:a16="http://schemas.microsoft.com/office/drawing/2014/main" val="10003"/>
                  </a:ext>
                </a:extLst>
              </a:tr>
            </a:tbl>
          </a:graphicData>
        </a:graphic>
      </p:graphicFrame>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0" y="5229200"/>
            <a:ext cx="102870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0238" y="3789040"/>
            <a:ext cx="840687"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5561" y="2574009"/>
            <a:ext cx="1296144" cy="992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5933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1585" y="214314"/>
            <a:ext cx="8312916" cy="838423"/>
          </a:xfrm>
        </p:spPr>
        <p:txBody>
          <a:bodyPr>
            <a:normAutofit/>
          </a:bodyPr>
          <a:lstStyle/>
          <a:p>
            <a:pPr algn="ctr"/>
            <a:r>
              <a:rPr lang="en-GB"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marketing mix</a:t>
            </a:r>
          </a:p>
        </p:txBody>
      </p:sp>
      <p:pic>
        <p:nvPicPr>
          <p:cNvPr id="5122" name="Picture 2" descr="Marketing Mix PPT Templates | Create an Unbeatable Marketing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20064"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002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the 7Ps marketing mix- with (4ps, elements, example, mix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6" y="14599"/>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204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050" name="Picture 2" descr="Account Based Marketing Plan Template in 2020 | Marketing pla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75"/>
            <a:ext cx="12192000" cy="6898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389606"/>
      </p:ext>
    </p:extLst>
  </p:cSld>
  <p:clrMapOvr>
    <a:masterClrMapping/>
  </p:clrMapOvr>
</p:sld>
</file>

<file path=ppt/theme/_rels/theme5.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TS010069045">
  <a:themeElements>
    <a:clrScheme name="TS010069045 13">
      <a:dk1>
        <a:srgbClr val="003300"/>
      </a:dk1>
      <a:lt1>
        <a:srgbClr val="FFFFFF"/>
      </a:lt1>
      <a:dk2>
        <a:srgbClr val="3A566E"/>
      </a:dk2>
      <a:lt2>
        <a:srgbClr val="808080"/>
      </a:lt2>
      <a:accent1>
        <a:srgbClr val="A6BF73"/>
      </a:accent1>
      <a:accent2>
        <a:srgbClr val="FFFFCC"/>
      </a:accent2>
      <a:accent3>
        <a:srgbClr val="FFFFFF"/>
      </a:accent3>
      <a:accent4>
        <a:srgbClr val="002A00"/>
      </a:accent4>
      <a:accent5>
        <a:srgbClr val="D0DCBC"/>
      </a:accent5>
      <a:accent6>
        <a:srgbClr val="E7E7B9"/>
      </a:accent6>
      <a:hlink>
        <a:srgbClr val="7EA0BC"/>
      </a:hlink>
      <a:folHlink>
        <a:srgbClr val="BF848A"/>
      </a:folHlink>
    </a:clrScheme>
    <a:fontScheme name="TS010069045">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S01006904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S01006904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S01006904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S01006904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S01006904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S01006904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S01006904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S01006904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S01006904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S01006904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S01006904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S01006904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TS010069045 13">
        <a:dk1>
          <a:srgbClr val="003300"/>
        </a:dk1>
        <a:lt1>
          <a:srgbClr val="FFFFFF"/>
        </a:lt1>
        <a:dk2>
          <a:srgbClr val="3A566E"/>
        </a:dk2>
        <a:lt2>
          <a:srgbClr val="808080"/>
        </a:lt2>
        <a:accent1>
          <a:srgbClr val="A6BF73"/>
        </a:accent1>
        <a:accent2>
          <a:srgbClr val="FFFFCC"/>
        </a:accent2>
        <a:accent3>
          <a:srgbClr val="FFFFFF"/>
        </a:accent3>
        <a:accent4>
          <a:srgbClr val="002A00"/>
        </a:accent4>
        <a:accent5>
          <a:srgbClr val="D0DCBC"/>
        </a:accent5>
        <a:accent6>
          <a:srgbClr val="E7E7B9"/>
        </a:accent6>
        <a:hlink>
          <a:srgbClr val="7EA0BC"/>
        </a:hlink>
        <a:folHlink>
          <a:srgbClr val="BF848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alloons">
  <a:themeElements>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fontScheme name="Balloon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6.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2703</TotalTime>
  <Words>623</Words>
  <Application>Microsoft Office PowerPoint</Application>
  <PresentationFormat>Widescreen</PresentationFormat>
  <Paragraphs>115</Paragraphs>
  <Slides>19</Slides>
  <Notes>0</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19</vt:i4>
      </vt:variant>
    </vt:vector>
  </HeadingPairs>
  <TitlesOfParts>
    <vt:vector size="35" baseType="lpstr">
      <vt:lpstr>Arial</vt:lpstr>
      <vt:lpstr>Arial Black</vt:lpstr>
      <vt:lpstr>Calibri</vt:lpstr>
      <vt:lpstr>Calibri Light</vt:lpstr>
      <vt:lpstr>Cambria</vt:lpstr>
      <vt:lpstr>Impact</vt:lpstr>
      <vt:lpstr>Tahoma</vt:lpstr>
      <vt:lpstr>Times New Roman</vt:lpstr>
      <vt:lpstr>Verdana</vt:lpstr>
      <vt:lpstr>Wingdings</vt:lpstr>
      <vt:lpstr>TS010069045</vt:lpstr>
      <vt:lpstr>Default Design</vt:lpstr>
      <vt:lpstr>Axis</vt:lpstr>
      <vt:lpstr>Balloons</vt:lpstr>
      <vt:lpstr>Adjacency</vt:lpstr>
      <vt:lpstr>Retrospect</vt:lpstr>
      <vt:lpstr>PowerPoint Presentation</vt:lpstr>
      <vt:lpstr>Marketing -Introduction</vt:lpstr>
      <vt:lpstr>Definitions of Marketing</vt:lpstr>
      <vt:lpstr>PowerPoint Presentation</vt:lpstr>
      <vt:lpstr>PowerPoint Presentation</vt:lpstr>
      <vt:lpstr>Evolution of the marketing concept</vt:lpstr>
      <vt:lpstr>The marketing mix</vt:lpstr>
      <vt:lpstr>PowerPoint Presentation</vt:lpstr>
      <vt:lpstr>PowerPoint Presentation</vt:lpstr>
      <vt:lpstr>PowerPoint Presentation</vt:lpstr>
      <vt:lpstr>PowerPoint Presentation</vt:lpstr>
      <vt:lpstr>Relationship marketing (RM)</vt:lpstr>
      <vt:lpstr>PowerPoint Presentation</vt:lpstr>
      <vt:lpstr>PowerPoint Presentation</vt:lpstr>
      <vt:lpstr>PowerPoint Presentation</vt:lpstr>
      <vt:lpstr>PowerPoint Presentation</vt:lpstr>
      <vt:lpstr>PowerPoint Presentation</vt:lpstr>
      <vt:lpstr>PowerPoint Presentation</vt:lpstr>
      <vt:lpstr>Relationship marketing ladder of customer loyalty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Spain</dc:creator>
  <cp:lastModifiedBy>Anand Walser</cp:lastModifiedBy>
  <cp:revision>170</cp:revision>
  <dcterms:created xsi:type="dcterms:W3CDTF">2012-10-24T11:49:28Z</dcterms:created>
  <dcterms:modified xsi:type="dcterms:W3CDTF">2022-01-19T10:15:04Z</dcterms:modified>
</cp:coreProperties>
</file>